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56" r:id="rId2"/>
    <p:sldId id="257" r:id="rId3"/>
    <p:sldId id="258" r:id="rId4"/>
    <p:sldId id="259" r:id="rId5"/>
    <p:sldId id="260" r:id="rId6"/>
    <p:sldId id="261" r:id="rId7"/>
    <p:sldId id="263" r:id="rId8"/>
    <p:sldId id="308" r:id="rId9"/>
    <p:sldId id="262" r:id="rId10"/>
    <p:sldId id="264" r:id="rId11"/>
    <p:sldId id="265" r:id="rId12"/>
    <p:sldId id="266" r:id="rId13"/>
    <p:sldId id="267" r:id="rId14"/>
    <p:sldId id="268" r:id="rId15"/>
    <p:sldId id="309" r:id="rId16"/>
    <p:sldId id="310" r:id="rId17"/>
    <p:sldId id="311" r:id="rId18"/>
    <p:sldId id="269" r:id="rId19"/>
    <p:sldId id="270" r:id="rId20"/>
    <p:sldId id="271" r:id="rId21"/>
    <p:sldId id="272" r:id="rId22"/>
    <p:sldId id="273" r:id="rId23"/>
    <p:sldId id="274" r:id="rId24"/>
    <p:sldId id="275" r:id="rId25"/>
    <p:sldId id="276" r:id="rId26"/>
    <p:sldId id="277" r:id="rId27"/>
    <p:sldId id="312" r:id="rId28"/>
    <p:sldId id="314" r:id="rId29"/>
    <p:sldId id="278" r:id="rId30"/>
    <p:sldId id="279" r:id="rId31"/>
    <p:sldId id="315" r:id="rId32"/>
    <p:sldId id="280" r:id="rId33"/>
    <p:sldId id="316" r:id="rId34"/>
    <p:sldId id="281" r:id="rId35"/>
    <p:sldId id="282" r:id="rId36"/>
    <p:sldId id="283" r:id="rId37"/>
    <p:sldId id="284" r:id="rId38"/>
    <p:sldId id="285" r:id="rId39"/>
    <p:sldId id="286" r:id="rId40"/>
    <p:sldId id="287" r:id="rId41"/>
    <p:sldId id="288" r:id="rId42"/>
    <p:sldId id="289" r:id="rId43"/>
    <p:sldId id="290" r:id="rId44"/>
    <p:sldId id="317" r:id="rId45"/>
    <p:sldId id="291" r:id="rId46"/>
    <p:sldId id="292" r:id="rId47"/>
    <p:sldId id="293" r:id="rId48"/>
    <p:sldId id="294" r:id="rId49"/>
    <p:sldId id="295" r:id="rId50"/>
    <p:sldId id="296" r:id="rId51"/>
    <p:sldId id="297" r:id="rId52"/>
    <p:sldId id="298" r:id="rId53"/>
    <p:sldId id="299" r:id="rId54"/>
    <p:sldId id="318" r:id="rId55"/>
    <p:sldId id="319" r:id="rId56"/>
    <p:sldId id="300" r:id="rId57"/>
    <p:sldId id="301" r:id="rId58"/>
    <p:sldId id="302" r:id="rId59"/>
    <p:sldId id="303" r:id="rId60"/>
    <p:sldId id="304" r:id="rId61"/>
    <p:sldId id="323" r:id="rId62"/>
    <p:sldId id="324" r:id="rId63"/>
    <p:sldId id="325" r:id="rId64"/>
    <p:sldId id="321" r:id="rId65"/>
    <p:sldId id="326" r:id="rId66"/>
    <p:sldId id="327" r:id="rId67"/>
    <p:sldId id="328" r:id="rId68"/>
    <p:sldId id="329" r:id="rId69"/>
    <p:sldId id="355" r:id="rId70"/>
    <p:sldId id="330" r:id="rId71"/>
    <p:sldId id="356" r:id="rId72"/>
    <p:sldId id="357" r:id="rId73"/>
    <p:sldId id="358" r:id="rId74"/>
    <p:sldId id="359" r:id="rId75"/>
    <p:sldId id="360" r:id="rId76"/>
    <p:sldId id="361" r:id="rId77"/>
    <p:sldId id="362" r:id="rId78"/>
    <p:sldId id="363" r:id="rId79"/>
    <p:sldId id="364" r:id="rId80"/>
    <p:sldId id="365" r:id="rId81"/>
    <p:sldId id="366" r:id="rId82"/>
    <p:sldId id="367" r:id="rId83"/>
    <p:sldId id="368" r:id="rId84"/>
    <p:sldId id="369" r:id="rId85"/>
    <p:sldId id="370" r:id="rId86"/>
    <p:sldId id="371" r:id="rId87"/>
    <p:sldId id="372" r:id="rId88"/>
    <p:sldId id="373" r:id="rId89"/>
    <p:sldId id="374" r:id="rId90"/>
    <p:sldId id="375" r:id="rId91"/>
    <p:sldId id="376" r:id="rId92"/>
    <p:sldId id="377" r:id="rId93"/>
    <p:sldId id="378" r:id="rId94"/>
    <p:sldId id="322" r:id="rId95"/>
    <p:sldId id="379" r:id="rId96"/>
    <p:sldId id="382" r:id="rId97"/>
    <p:sldId id="380" r:id="rId98"/>
    <p:sldId id="381" r:id="rId99"/>
    <p:sldId id="383" r:id="rId100"/>
    <p:sldId id="384" r:id="rId101"/>
    <p:sldId id="385" r:id="rId102"/>
    <p:sldId id="386" r:id="rId103"/>
    <p:sldId id="387" r:id="rId104"/>
    <p:sldId id="388" r:id="rId105"/>
    <p:sldId id="389" r:id="rId106"/>
    <p:sldId id="390" r:id="rId107"/>
    <p:sldId id="305" r:id="rId108"/>
    <p:sldId id="306"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id="{A0C629E3-0035-4E96-A51B-4878E410A294}">
          <p14:sldIdLst>
            <p14:sldId id="256"/>
          </p14:sldIdLst>
        </p14:section>
        <p14:section name="Introduction" id="{BF543B57-E443-4A63-8BD1-4F958BC9E5A5}">
          <p14:sldIdLst>
            <p14:sldId id="257"/>
            <p14:sldId id="258"/>
            <p14:sldId id="259"/>
          </p14:sldIdLst>
        </p14:section>
        <p14:section name="Chapter1" id="{EF6C32FD-F73E-4D8E-9881-EA58FC6AD512}">
          <p14:sldIdLst>
            <p14:sldId id="260"/>
            <p14:sldId id="261"/>
            <p14:sldId id="263"/>
            <p14:sldId id="308"/>
            <p14:sldId id="262"/>
            <p14:sldId id="264"/>
            <p14:sldId id="265"/>
          </p14:sldIdLst>
        </p14:section>
        <p14:section name="Chapter2" id="{A9C9A2CC-E840-4643-B310-E3E2E3C3DD83}">
          <p14:sldIdLst>
            <p14:sldId id="266"/>
            <p14:sldId id="267"/>
            <p14:sldId id="268"/>
            <p14:sldId id="309"/>
            <p14:sldId id="310"/>
            <p14:sldId id="311"/>
            <p14:sldId id="269"/>
            <p14:sldId id="270"/>
            <p14:sldId id="271"/>
            <p14:sldId id="272"/>
          </p14:sldIdLst>
        </p14:section>
        <p14:section name="Chapter3" id="{D3751DB1-849B-41E3-8385-EE6C4CE0F7C3}">
          <p14:sldIdLst>
            <p14:sldId id="273"/>
            <p14:sldId id="274"/>
            <p14:sldId id="275"/>
            <p14:sldId id="276"/>
            <p14:sldId id="277"/>
            <p14:sldId id="312"/>
            <p14:sldId id="314"/>
            <p14:sldId id="278"/>
            <p14:sldId id="279"/>
          </p14:sldIdLst>
        </p14:section>
        <p14:section name="SOLID" id="{E6DE84AD-FE11-43FA-A65B-28E1E98672F9}">
          <p14:sldIdLst>
            <p14:sldId id="315"/>
          </p14:sldIdLst>
        </p14:section>
        <p14:section name="Chapter4" id="{88EF956C-9015-43C1-AC07-3658C2A646BC}">
          <p14:sldIdLst>
            <p14:sldId id="280"/>
            <p14:sldId id="316"/>
            <p14:sldId id="281"/>
            <p14:sldId id="282"/>
            <p14:sldId id="283"/>
            <p14:sldId id="284"/>
            <p14:sldId id="285"/>
            <p14:sldId id="286"/>
            <p14:sldId id="287"/>
          </p14:sldIdLst>
        </p14:section>
        <p14:section name="Chapter5" id="{2498EC40-C10E-43ED-B111-EF368B416091}">
          <p14:sldIdLst>
            <p14:sldId id="288"/>
            <p14:sldId id="289"/>
            <p14:sldId id="290"/>
            <p14:sldId id="317"/>
          </p14:sldIdLst>
        </p14:section>
        <p14:section name="Chapter6" id="{6D073787-E1DD-4444-85FB-23F93D7F9862}">
          <p14:sldIdLst>
            <p14:sldId id="291"/>
            <p14:sldId id="292"/>
          </p14:sldIdLst>
        </p14:section>
        <p14:section name="Chapter7" id="{1F0550FC-6B35-42E5-8C73-189EC5DECDB1}">
          <p14:sldIdLst>
            <p14:sldId id="293"/>
            <p14:sldId id="294"/>
            <p14:sldId id="295"/>
            <p14:sldId id="296"/>
          </p14:sldIdLst>
        </p14:section>
        <p14:section name="Chapter8" id="{D59B348F-0F0D-450B-A53D-BDDCDC28271B}">
          <p14:sldIdLst>
            <p14:sldId id="297"/>
            <p14:sldId id="298"/>
            <p14:sldId id="299"/>
            <p14:sldId id="318"/>
            <p14:sldId id="319"/>
            <p14:sldId id="300"/>
          </p14:sldIdLst>
        </p14:section>
        <p14:section name="Chapter9" id="{161CD9B6-A802-4A08-A22C-8E4E552C7AB6}">
          <p14:sldIdLst>
            <p14:sldId id="301"/>
            <p14:sldId id="302"/>
          </p14:sldIdLst>
        </p14:section>
        <p14:section name="Chapter10" id="{D23D877F-C20B-43A3-900B-ADD96942A3D8}">
          <p14:sldIdLst>
            <p14:sldId id="303"/>
            <p14:sldId id="304"/>
            <p14:sldId id="323"/>
            <p14:sldId id="324"/>
            <p14:sldId id="325"/>
            <p14:sldId id="321"/>
            <p14:sldId id="326"/>
            <p14:sldId id="327"/>
            <p14:sldId id="328"/>
            <p14:sldId id="329"/>
            <p14:sldId id="355"/>
            <p14:sldId id="330"/>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22"/>
            <p14:sldId id="379"/>
            <p14:sldId id="382"/>
            <p14:sldId id="380"/>
            <p14:sldId id="381"/>
            <p14:sldId id="383"/>
            <p14:sldId id="384"/>
            <p14:sldId id="385"/>
            <p14:sldId id="386"/>
            <p14:sldId id="387"/>
            <p14:sldId id="388"/>
            <p14:sldId id="389"/>
            <p14:sldId id="390"/>
            <p14:sldId id="305"/>
            <p14:sldId id="30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hzad" initials="B" lastIdx="4" clrIdx="0">
    <p:extLst>
      <p:ext uri="{19B8F6BF-5375-455C-9EA6-DF929625EA0E}">
        <p15:presenceInfo xmlns:p15="http://schemas.microsoft.com/office/powerpoint/2012/main" userId="Behz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59664" autoAdjust="0"/>
  </p:normalViewPr>
  <p:slideViewPr>
    <p:cSldViewPr snapToGrid="0">
      <p:cViewPr varScale="1">
        <p:scale>
          <a:sx n="69" d="100"/>
          <a:sy n="69" d="100"/>
        </p:scale>
        <p:origin x="96" y="15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23T14:31:17.824" idx="2">
    <p:pos x="7680" y="0"/>
    <p:text>قانون پیشاهنگان پسر:
اگر کد به خوبی نوشته شود کافی نیست. کد باید در طول زمان تمیز نگه داشته شود. با گذشت زمان، همه ما شاهد پوسیدن و کاهش درجه ارزش کد هستیم. بنابراین ما باید نقش فعالی در جلوگیری از این تخریب داشته باشیم. پیشاهنگان پسر امریکا یک قانون ساده دارند که ما می‌توانیم از آن در حرفه خود استفاده کنیم. محل اردوگاه را تمیزتر از آنچه که به آن وارد شدید، ترک کنید اگر همه ما هنگام check-out کد به منبع، كد خود را كمي تميزتر از زماني كه آن را check-in کرده بوديم کنیم، كد به سادگي نمي تواند کثیف و درهم ریخته شود.</p:text>
    <p:extLst>
      <p:ext uri="{C676402C-5697-4E1C-873F-D02D1690AC5C}">
        <p15:threadingInfo xmlns:p15="http://schemas.microsoft.com/office/powerpoint/2012/main" timeZoneBias="-21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2E08DD-319A-4C77-8709-D0EC55C81C51}" type="datetimeFigureOut">
              <a:rPr lang="en-US" smtClean="0"/>
              <a:t>10/15/2023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8C2C4C-7B8E-4189-A440-B7A43E2F04E4}" type="slidenum">
              <a:rPr lang="en-US" smtClean="0"/>
              <a:t>‹#›</a:t>
            </a:fld>
            <a:endParaRPr lang="en-US"/>
          </a:p>
        </p:txBody>
      </p:sp>
    </p:spTree>
    <p:extLst>
      <p:ext uri="{BB962C8B-B14F-4D97-AF65-F5344CB8AC3E}">
        <p14:creationId xmlns:p14="http://schemas.microsoft.com/office/powerpoint/2010/main" val="1359119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a:t>
            </a:fld>
            <a:endParaRPr lang="en-US"/>
          </a:p>
        </p:txBody>
      </p:sp>
    </p:spTree>
    <p:extLst>
      <p:ext uri="{BB962C8B-B14F-4D97-AF65-F5344CB8AC3E}">
        <p14:creationId xmlns:p14="http://schemas.microsoft.com/office/powerpoint/2010/main" val="1498409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قانون پیشاهنگان پسر:</a:t>
            </a:r>
          </a:p>
          <a:p>
            <a:pPr algn="r" rtl="1"/>
            <a:r>
              <a:rPr lang="fa-IR" dirty="0"/>
              <a:t>اگر زمینی به شما تحویل داده شود باید تمیز تر از قبل تحویل بدهید.</a:t>
            </a:r>
          </a:p>
          <a:p>
            <a:pPr algn="r" rtl="1"/>
            <a:endParaRPr lang="fa-IR" dirty="0"/>
          </a:p>
          <a:p>
            <a:pPr algn="r" rtl="1"/>
            <a:r>
              <a:rPr lang="fa-IR" dirty="0"/>
              <a:t>اگر کد به خوبی نوشته شود کافی نیست. کد باید در طول زمان تمیز نگه داشته شود. با گذشت زمان، همه ما شاهد پوسیدن و کاهش درجه ارزش کد هستیم. بنابراین ما باید نقش فعالی در جلوگیری از این تخریب داشته باشیم. پیشاهنگان پسر امریکا یک قانون ساده دارند که ما می‌توانیم از آن در حرفه خود استفاده کنیم. محل اردوگاه را تمیزتر از آنچه که به آن  وارد شدید، ترک کنید.</a:t>
            </a:r>
          </a:p>
          <a:p>
            <a:pPr algn="r" rtl="1"/>
            <a:endParaRPr lang="fa-IR" dirty="0"/>
          </a:p>
          <a:p>
            <a:pPr algn="r" rtl="1"/>
            <a:r>
              <a:rPr lang="fa-IR" dirty="0"/>
              <a:t>اگر همه ما هنگام </a:t>
            </a:r>
            <a:r>
              <a:rPr lang="en-US" dirty="0"/>
              <a:t>check-out </a:t>
            </a:r>
            <a:r>
              <a:rPr lang="fa-IR" dirty="0"/>
              <a:t>کد به منبع، كد خود را كمي تميزتر از زماني كه آن را </a:t>
            </a:r>
            <a:r>
              <a:rPr lang="en-US" dirty="0"/>
              <a:t>check-in </a:t>
            </a:r>
            <a:r>
              <a:rPr lang="fa-IR" dirty="0"/>
              <a:t>کرده بوديم کنیم، كد به سادگي نمي تواند کثیف و درهم ریخته شود.</a:t>
            </a:r>
            <a:endParaRPr lang="en-US"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10</a:t>
            </a:fld>
            <a:endParaRPr lang="en-US"/>
          </a:p>
        </p:txBody>
      </p:sp>
    </p:spTree>
    <p:extLst>
      <p:ext uri="{BB962C8B-B14F-4D97-AF65-F5344CB8AC3E}">
        <p14:creationId xmlns:p14="http://schemas.microsoft.com/office/powerpoint/2010/main" val="2854253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پس چیکار کنیم؟</a:t>
            </a:r>
          </a:p>
          <a:p>
            <a:r>
              <a:rPr lang="fa-IR" dirty="0"/>
              <a:t>کدی بنویسم که نه تنها کامپیوتر آن را بفهمد بلکه انسان ها هم آن را درک کنند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11</a:t>
            </a:fld>
            <a:endParaRPr lang="en-US"/>
          </a:p>
        </p:txBody>
      </p:sp>
    </p:spTree>
    <p:extLst>
      <p:ext uri="{BB962C8B-B14F-4D97-AF65-F5344CB8AC3E}">
        <p14:creationId xmlns:p14="http://schemas.microsoft.com/office/powerpoint/2010/main" val="3945456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نام های با معنی برای متغیرها و </a:t>
            </a:r>
            <a:r>
              <a:rPr lang="fa-IR" dirty="0" err="1"/>
              <a:t>ارگمان</a:t>
            </a:r>
            <a:r>
              <a:rPr lang="fa-IR" dirty="0"/>
              <a:t> ها و کلاس ها و ماژول ها و ...</a:t>
            </a:r>
          </a:p>
          <a:p>
            <a:pPr algn="r" rtl="1"/>
            <a:r>
              <a:rPr lang="fa-IR" dirty="0"/>
              <a:t>نام گذاری به کرات در یک برنامه انجام می شود و بهترین گام در کد تمیز است</a:t>
            </a:r>
          </a:p>
          <a:p>
            <a:pPr algn="r" rtl="1"/>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12</a:t>
            </a:fld>
            <a:endParaRPr lang="en-US"/>
          </a:p>
        </p:txBody>
      </p:sp>
    </p:spTree>
    <p:extLst>
      <p:ext uri="{BB962C8B-B14F-4D97-AF65-F5344CB8AC3E}">
        <p14:creationId xmlns:p14="http://schemas.microsoft.com/office/powerpoint/2010/main" val="2988885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نام باید نشان دهنده ی:</a:t>
            </a:r>
          </a:p>
          <a:p>
            <a:pPr algn="r" rtl="1"/>
            <a:r>
              <a:rPr lang="fa-IR" dirty="0"/>
              <a:t>کاری باشد که انجام می دهد</a:t>
            </a:r>
          </a:p>
          <a:p>
            <a:pPr algn="r" rtl="1"/>
            <a:r>
              <a:rPr lang="fa-IR" dirty="0"/>
              <a:t>چگونه باید از آن استفاده کرد</a:t>
            </a:r>
          </a:p>
          <a:p>
            <a:pPr algn="r" rtl="1"/>
            <a:r>
              <a:rPr lang="fa-IR" dirty="0"/>
              <a:t>چرا چنین چیزی وجود دارد</a:t>
            </a:r>
          </a:p>
          <a:p>
            <a:pPr algn="r" rtl="1"/>
            <a:endParaRPr lang="fa-IR" dirty="0"/>
          </a:p>
          <a:p>
            <a:pPr algn="r" rtl="1"/>
            <a:r>
              <a:rPr lang="fa-IR" dirty="0"/>
              <a:t>نامی که به کامنت و توضیحات نیاز دارد، نام نیست </a:t>
            </a:r>
            <a:r>
              <a:rPr lang="fa-IR" dirty="0">
                <a:sym typeface="Wingdings" panose="05000000000000000000" pitchFamily="2" charset="2"/>
              </a:rPr>
              <a:t></a:t>
            </a:r>
          </a:p>
          <a:p>
            <a:pPr algn="r" rtl="1"/>
            <a:endParaRPr lang="fa-IR" dirty="0">
              <a:sym typeface="Wingdings" panose="05000000000000000000" pitchFamily="2" charset="2"/>
            </a:endParaRPr>
          </a:p>
          <a:p>
            <a:pPr algn="r" rtl="1"/>
            <a:r>
              <a:rPr lang="fa-IR" dirty="0">
                <a:sym typeface="Wingdings" panose="05000000000000000000" pitchFamily="2" charset="2"/>
              </a:rPr>
              <a:t>طولانی بودن نام اصلا اهمیت ندارد</a:t>
            </a:r>
          </a:p>
          <a:p>
            <a:pPr algn="r" rtl="1"/>
            <a:endParaRPr lang="fa-IR"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98C2C4C-7B8E-4189-A440-B7A43E2F04E4}" type="slidenum">
              <a:rPr lang="en-US" smtClean="0"/>
              <a:t>13</a:t>
            </a:fld>
            <a:endParaRPr lang="en-US"/>
          </a:p>
        </p:txBody>
      </p:sp>
    </p:spTree>
    <p:extLst>
      <p:ext uri="{BB962C8B-B14F-4D97-AF65-F5344CB8AC3E}">
        <p14:creationId xmlns:p14="http://schemas.microsoft.com/office/powerpoint/2010/main" val="3025165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این نمونه کد کثیف است: نام متغیرها منظور یا وظیفه و هدف را برای ما نشان نمی دهد.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14</a:t>
            </a:fld>
            <a:endParaRPr lang="en-US"/>
          </a:p>
        </p:txBody>
      </p:sp>
    </p:spTree>
    <p:extLst>
      <p:ext uri="{BB962C8B-B14F-4D97-AF65-F5344CB8AC3E}">
        <p14:creationId xmlns:p14="http://schemas.microsoft.com/office/powerpoint/2010/main" val="3052692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این تیکه کد چیکار میکند؟ </a:t>
            </a:r>
          </a:p>
          <a:p>
            <a:pPr algn="r" rtl="1"/>
            <a:endParaRPr lang="fa-IR" dirty="0"/>
          </a:p>
          <a:p>
            <a:pPr algn="r" rtl="1"/>
            <a:r>
              <a:rPr lang="fa-IR" dirty="0"/>
              <a:t>...</a:t>
            </a:r>
            <a:endParaRPr lang="en-US" dirty="0"/>
          </a:p>
          <a:p>
            <a:pPr algn="r" rtl="1"/>
            <a:r>
              <a:rPr lang="fa-IR" dirty="0"/>
              <a:t>چرا اینکه بگوییم این کد چیکار میکند سخت است؟</a:t>
            </a:r>
          </a:p>
          <a:p>
            <a:pPr algn="r" rtl="1"/>
            <a:r>
              <a:rPr lang="fa-IR" dirty="0"/>
              <a:t>تنها ۳ متغیر وجود دارد</a:t>
            </a:r>
          </a:p>
          <a:p>
            <a:pPr algn="r" rtl="1"/>
            <a:r>
              <a:rPr lang="fa-IR" dirty="0"/>
              <a:t>حتی هیچ کلاس و یا حتی چندریختی هم وجود ندارد</a:t>
            </a:r>
          </a:p>
          <a:p>
            <a:pPr algn="r" rtl="1"/>
            <a:r>
              <a:rPr lang="fa-IR" dirty="0"/>
              <a:t>مشکل در سادگی کد نیست!</a:t>
            </a:r>
          </a:p>
          <a:p>
            <a:pPr algn="r" rtl="1"/>
            <a:r>
              <a:rPr lang="fa-IR" dirty="0"/>
              <a:t>در میزان قابل فهم بودن کد است.</a:t>
            </a:r>
          </a:p>
          <a:p>
            <a:pPr algn="r" rtl="1"/>
            <a:r>
              <a:rPr lang="fa-IR" dirty="0"/>
              <a:t>برای قابل فهم بودن این کد باید بدانیم:</a:t>
            </a:r>
          </a:p>
          <a:p>
            <a:pPr marL="228600" indent="-228600" algn="r" rtl="1">
              <a:buAutoNum type="arabicPeriod"/>
            </a:pPr>
            <a:r>
              <a:rPr lang="fa-IR" dirty="0"/>
              <a:t>چه نوع هایی در لیست وجود دارد</a:t>
            </a:r>
          </a:p>
          <a:p>
            <a:pPr marL="228600" indent="-228600" algn="r" rtl="1">
              <a:buAutoNum type="arabicPeriod"/>
            </a:pPr>
            <a:r>
              <a:rPr lang="fa-IR" dirty="0"/>
              <a:t>اهمیت یک زیر مجموعه در لیست چیست؟</a:t>
            </a:r>
          </a:p>
          <a:p>
            <a:pPr marL="228600" indent="-228600" algn="r" rtl="1">
              <a:buAutoNum type="arabicPeriod"/>
            </a:pPr>
            <a:r>
              <a:rPr lang="fa-IR" dirty="0"/>
              <a:t>ارزش وجودی ۴ چیست؟</a:t>
            </a:r>
          </a:p>
          <a:p>
            <a:pPr marL="0" indent="0" algn="r" rtl="1">
              <a:buNone/>
            </a:pPr>
            <a:r>
              <a:rPr lang="fa-IR" dirty="0"/>
              <a:t>....</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15</a:t>
            </a:fld>
            <a:endParaRPr lang="en-US"/>
          </a:p>
        </p:txBody>
      </p:sp>
    </p:spTree>
    <p:extLst>
      <p:ext uri="{BB962C8B-B14F-4D97-AF65-F5344CB8AC3E}">
        <p14:creationId xmlns:p14="http://schemas.microsoft.com/office/powerpoint/2010/main" val="384009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fa-IR" dirty="0"/>
              <a:t>این دقیقا همان کد قبلی است ولی با تغییر نام متغییرها</a:t>
            </a:r>
          </a:p>
          <a:p>
            <a:pPr marL="0" indent="0" algn="r" rtl="1">
              <a:buNone/>
            </a:pPr>
            <a:r>
              <a:rPr lang="fa-IR" dirty="0"/>
              <a:t>آیا بهتر شد؟</a:t>
            </a:r>
          </a:p>
          <a:p>
            <a:pPr marL="0" indent="0" algn="r" rtl="1">
              <a:buNone/>
            </a:pPr>
            <a:endParaRPr lang="fa-IR" dirty="0"/>
          </a:p>
          <a:p>
            <a:pPr marL="0" indent="0" algn="r" rtl="1">
              <a:buNone/>
            </a:pPr>
            <a:r>
              <a:rPr lang="fa-IR" dirty="0"/>
              <a:t>آیا بهتر از این هم میشه؟ </a:t>
            </a:r>
            <a:r>
              <a:rPr lang="en-US" dirty="0"/>
              <a:t>OOP</a:t>
            </a:r>
          </a:p>
        </p:txBody>
      </p:sp>
      <p:sp>
        <p:nvSpPr>
          <p:cNvPr id="4" name="Slide Number Placeholder 3"/>
          <p:cNvSpPr>
            <a:spLocks noGrp="1"/>
          </p:cNvSpPr>
          <p:nvPr>
            <p:ph type="sldNum" sz="quarter" idx="5"/>
          </p:nvPr>
        </p:nvSpPr>
        <p:spPr/>
        <p:txBody>
          <a:bodyPr/>
          <a:lstStyle/>
          <a:p>
            <a:fld id="{298C2C4C-7B8E-4189-A440-B7A43E2F04E4}" type="slidenum">
              <a:rPr lang="en-US" smtClean="0"/>
              <a:t>16</a:t>
            </a:fld>
            <a:endParaRPr lang="en-US"/>
          </a:p>
        </p:txBody>
      </p:sp>
    </p:spTree>
    <p:extLst>
      <p:ext uri="{BB962C8B-B14F-4D97-AF65-F5344CB8AC3E}">
        <p14:creationId xmlns:p14="http://schemas.microsoft.com/office/powerpoint/2010/main" val="2357525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fa-IR" dirty="0"/>
              <a:t>این چطور؟</a:t>
            </a:r>
          </a:p>
          <a:p>
            <a:pPr marL="0" indent="0" algn="r" rtl="1">
              <a:buNone/>
            </a:pPr>
            <a:r>
              <a:rPr lang="fa-IR" dirty="0"/>
              <a:t>کلاس سل داریم.</a:t>
            </a:r>
          </a:p>
          <a:p>
            <a:pPr marL="0" indent="0" algn="r" rtl="1">
              <a:buNone/>
            </a:pPr>
            <a:r>
              <a:rPr lang="fa-IR" dirty="0"/>
              <a:t>و فلگ ها داخل کلاس هستند</a:t>
            </a:r>
          </a:p>
          <a:p>
            <a:pPr marL="0" indent="0" algn="r" rtl="1">
              <a:buNone/>
            </a:pPr>
            <a:r>
              <a:rPr lang="en-US" dirty="0"/>
              <a:t> </a:t>
            </a:r>
            <a:r>
              <a:rPr lang="fa-IR" dirty="0" err="1"/>
              <a:t>کپسوله</a:t>
            </a:r>
            <a:r>
              <a:rPr lang="fa-IR" dirty="0"/>
              <a:t> شدن مفاهیم </a:t>
            </a:r>
            <a:r>
              <a:rPr lang="fa-IR" dirty="0" err="1"/>
              <a:t>فلگ</a:t>
            </a:r>
            <a:r>
              <a:rPr lang="fa-IR" dirty="0"/>
              <a:t> در خود کلاس سلول</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17</a:t>
            </a:fld>
            <a:endParaRPr lang="en-US"/>
          </a:p>
        </p:txBody>
      </p:sp>
    </p:spTree>
    <p:extLst>
      <p:ext uri="{BB962C8B-B14F-4D97-AF65-F5344CB8AC3E}">
        <p14:creationId xmlns:p14="http://schemas.microsoft.com/office/powerpoint/2010/main" val="836116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18</a:t>
            </a:fld>
            <a:endParaRPr lang="en-US"/>
          </a:p>
        </p:txBody>
      </p:sp>
    </p:spTree>
    <p:extLst>
      <p:ext uri="{BB962C8B-B14F-4D97-AF65-F5344CB8AC3E}">
        <p14:creationId xmlns:p14="http://schemas.microsoft.com/office/powerpoint/2010/main" val="4195517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19</a:t>
            </a:fld>
            <a:endParaRPr lang="en-US"/>
          </a:p>
        </p:txBody>
      </p:sp>
    </p:spTree>
    <p:extLst>
      <p:ext uri="{BB962C8B-B14F-4D97-AF65-F5344CB8AC3E}">
        <p14:creationId xmlns:p14="http://schemas.microsoft.com/office/powerpoint/2010/main" val="560765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What is the Clean Code ?</a:t>
            </a:r>
          </a:p>
          <a:p>
            <a:r>
              <a:rPr lang="en-US" dirty="0"/>
              <a:t>2. How to set a Name?</a:t>
            </a:r>
          </a:p>
          <a:p>
            <a:r>
              <a:rPr lang="en-US" dirty="0"/>
              <a:t>3. Function and </a:t>
            </a:r>
            <a:r>
              <a:rPr lang="en-US" dirty="0" err="1"/>
              <a:t>Mehtods</a:t>
            </a:r>
            <a:endParaRPr lang="en-US" dirty="0"/>
          </a:p>
          <a:p>
            <a:r>
              <a:rPr lang="en-US" dirty="0"/>
              <a:t>4. Comments and Documentation</a:t>
            </a:r>
          </a:p>
          <a:p>
            <a:r>
              <a:rPr lang="en-US" dirty="0"/>
              <a:t>5. Formatting</a:t>
            </a:r>
          </a:p>
          <a:p>
            <a:r>
              <a:rPr lang="en-US" dirty="0"/>
              <a:t>6. …</a:t>
            </a:r>
          </a:p>
        </p:txBody>
      </p:sp>
      <p:sp>
        <p:nvSpPr>
          <p:cNvPr id="4" name="Slide Number Placeholder 3"/>
          <p:cNvSpPr>
            <a:spLocks noGrp="1"/>
          </p:cNvSpPr>
          <p:nvPr>
            <p:ph type="sldNum" sz="quarter" idx="5"/>
          </p:nvPr>
        </p:nvSpPr>
        <p:spPr/>
        <p:txBody>
          <a:bodyPr/>
          <a:lstStyle/>
          <a:p>
            <a:fld id="{298C2C4C-7B8E-4189-A440-B7A43E2F04E4}" type="slidenum">
              <a:rPr lang="en-US" smtClean="0"/>
              <a:t>2</a:t>
            </a:fld>
            <a:endParaRPr lang="en-US"/>
          </a:p>
        </p:txBody>
      </p:sp>
    </p:spTree>
    <p:extLst>
      <p:ext uri="{BB962C8B-B14F-4D97-AF65-F5344CB8AC3E}">
        <p14:creationId xmlns:p14="http://schemas.microsoft.com/office/powerpoint/2010/main" val="1840733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نام گذاری مجارستانی: در قدیم، زبان فورترن، بخاطر محدودیت حجم حافظه و کامپایلر نیاز بود که همه چیز کوتاه تر گردد،‌ این در آن زمان مرسوم بود ولی حالا دیگر این محدودیت‌ها وجود ندارد و سادگی و قابل فهم بودن اهمیت دارد!</a:t>
            </a:r>
            <a:endParaRPr lang="en-US"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فضا سازی های ذهنی افراد رو نباید تغییر بدهیم چون برای همه قابل درک هستند. نامهای تک حرفی </a:t>
            </a:r>
            <a:r>
              <a:rPr lang="en-US" dirty="0" err="1"/>
              <a:t>i</a:t>
            </a:r>
            <a:r>
              <a:rPr lang="en-US" dirty="0"/>
              <a:t>, j, k</a:t>
            </a:r>
            <a:r>
              <a:rPr lang="fa-IR" dirty="0"/>
              <a:t> استثنا داخل </a:t>
            </a:r>
            <a:r>
              <a:rPr lang="en-US" dirty="0"/>
              <a:t>for</a:t>
            </a:r>
            <a:r>
              <a:rPr lang="fa-IR" dirty="0"/>
              <a:t> قابل استفاده هستند.</a:t>
            </a:r>
            <a:endParaRPr lang="en-US"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نام یک کلاس نباید فعل باشد </a:t>
            </a:r>
            <a:endParaRPr lang="en-US" dirty="0"/>
          </a:p>
          <a:p>
            <a:pPr marL="171450" indent="-171450" algn="r" rtl="1">
              <a:buFont typeface="Arial" panose="020B0604020202020204" pitchFamily="34" charset="0"/>
              <a:buChar char="•"/>
            </a:pPr>
            <a:r>
              <a:rPr lang="fa-IR" dirty="0"/>
              <a:t>ولی نام متدها باید فعل باشد.</a:t>
            </a:r>
            <a:endParaRPr lang="en-US"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در مثال کلاس </a:t>
            </a:r>
            <a:r>
              <a:rPr lang="en-US" dirty="0"/>
              <a:t>Complex</a:t>
            </a:r>
            <a:r>
              <a:rPr lang="fa-IR" dirty="0"/>
              <a:t> بالا، میگوید وقتی تعداد توابع سازنده یک کلاس بیش از حد باشد، از متدهای </a:t>
            </a:r>
            <a:r>
              <a:rPr lang="en-US" dirty="0"/>
              <a:t>static</a:t>
            </a:r>
            <a:r>
              <a:rPr lang="fa-IR" dirty="0"/>
              <a:t> با نام‌هایی که عملکرد آن آرگمان را توصیف میکند استفاده کنید. یا همان فکتوری های مختف برای آن کلاس تعریف کنید.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برای متدهای مشترک از نامهای مرتبط و هم خانواده استفاده کنیم. مثلا اگر دو نوع متفاوت از کار گرفتن رو داریم بهتر </a:t>
            </a:r>
            <a:r>
              <a:rPr lang="en-US" dirty="0"/>
              <a:t>Get</a:t>
            </a:r>
            <a:r>
              <a:rPr lang="fa-IR" dirty="0"/>
              <a:t> یا </a:t>
            </a:r>
            <a:r>
              <a:rPr lang="en-US" dirty="0"/>
              <a:t>Fetch</a:t>
            </a:r>
            <a:r>
              <a:rPr lang="fa-IR" dirty="0"/>
              <a:t> رو داشته باشیم.</a:t>
            </a:r>
          </a:p>
          <a:p>
            <a:pPr marL="171450" indent="-171450" algn="r" rtl="1">
              <a:buFont typeface="Arial" panose="020B0604020202020204" pitchFamily="34" charset="0"/>
              <a:buChar char="•"/>
            </a:pPr>
            <a:r>
              <a:rPr lang="fa-IR" dirty="0"/>
              <a:t>مهم نیست اون متد برای چه نوع هدفی استفاده میشه که مثلا بشه </a:t>
            </a:r>
            <a:r>
              <a:rPr lang="en-US" dirty="0"/>
              <a:t>Manager</a:t>
            </a:r>
            <a:r>
              <a:rPr lang="fa-IR" dirty="0"/>
              <a:t> باید موضوع کاری که انجام میده رو </a:t>
            </a:r>
            <a:r>
              <a:rPr lang="fa-IR" dirty="0" err="1"/>
              <a:t>بذاریم</a:t>
            </a:r>
            <a:r>
              <a:rPr lang="fa-IR" dirty="0"/>
              <a:t>.</a:t>
            </a:r>
          </a:p>
        </p:txBody>
      </p:sp>
      <p:sp>
        <p:nvSpPr>
          <p:cNvPr id="4" name="Slide Number Placeholder 3"/>
          <p:cNvSpPr>
            <a:spLocks noGrp="1"/>
          </p:cNvSpPr>
          <p:nvPr>
            <p:ph type="sldNum" sz="quarter" idx="5"/>
          </p:nvPr>
        </p:nvSpPr>
        <p:spPr/>
        <p:txBody>
          <a:bodyPr/>
          <a:lstStyle/>
          <a:p>
            <a:fld id="{298C2C4C-7B8E-4189-A440-B7A43E2F04E4}" type="slidenum">
              <a:rPr lang="en-US" smtClean="0"/>
              <a:t>20</a:t>
            </a:fld>
            <a:endParaRPr lang="en-US"/>
          </a:p>
        </p:txBody>
      </p:sp>
    </p:spTree>
    <p:extLst>
      <p:ext uri="{BB962C8B-B14F-4D97-AF65-F5344CB8AC3E}">
        <p14:creationId xmlns:p14="http://schemas.microsoft.com/office/powerpoint/2010/main" val="2094967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بجای استفاده از نام های گیج کننده دامنه برنامه یا بیزینس، از اسامی قوانین علوم کامپیوتر، الگوریتم‌ها، الگوها </a:t>
            </a:r>
            <a:r>
              <a:rPr lang="en-US" dirty="0" err="1"/>
              <a:t>DesignPatterns</a:t>
            </a:r>
            <a:r>
              <a:rPr lang="fa-IR" dirty="0"/>
              <a:t> و یا قوانین ریاضی استفاده کنید، زیرا همه ی کسانی که کدهای شما را میخوانند برنامه نویس هستند. مثل </a:t>
            </a:r>
            <a:r>
              <a:rPr lang="en-US" dirty="0" err="1"/>
              <a:t>JobQueue</a:t>
            </a:r>
            <a:r>
              <a:rPr lang="en-US" dirty="0"/>
              <a:t>, DNS, </a:t>
            </a:r>
            <a:r>
              <a:rPr lang="en-US" dirty="0" err="1"/>
              <a:t>AccountVisitor</a:t>
            </a:r>
            <a:r>
              <a:rPr lang="en-US" dirty="0"/>
              <a:t>, Tree</a:t>
            </a: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اسامی مربوط به نام برنامه یا شرکت را اول کلاس ها اضافه نکنید. برای مثال اگر کلمه </a:t>
            </a:r>
            <a:r>
              <a:rPr lang="en-US" dirty="0" err="1"/>
              <a:t>Tg</a:t>
            </a:r>
            <a:r>
              <a:rPr lang="fa-IR" dirty="0"/>
              <a:t> که مخففه </a:t>
            </a:r>
            <a:r>
              <a:rPr lang="en-US" dirty="0" err="1"/>
              <a:t>Taaghche</a:t>
            </a:r>
            <a:r>
              <a:rPr lang="fa-IR" dirty="0"/>
              <a:t> است را اول کلاس‌های برنامه تان اضافه کنید یک ایده بدی را ساخته اید، چرا که با اینکار </a:t>
            </a:r>
            <a:r>
              <a:rPr lang="en-US" dirty="0"/>
              <a:t>IDE</a:t>
            </a:r>
            <a:r>
              <a:rPr lang="fa-IR" dirty="0"/>
              <a:t> یا محیط توسعه را گمراه میکنید. برای مثال زمان تایپ حرف </a:t>
            </a:r>
            <a:r>
              <a:rPr lang="en-US" dirty="0"/>
              <a:t>T</a:t>
            </a:r>
            <a:r>
              <a:rPr lang="fa-IR" dirty="0"/>
              <a:t> یک طومار از تمام کلاس‌ها به شما نمایش داده خواهد شد و این کمکی به شما نخواهد کرد.</a:t>
            </a:r>
          </a:p>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fa-IR" dirty="0"/>
          </a:p>
          <a:p>
            <a:pPr algn="r" rtl="1"/>
            <a:r>
              <a:rPr lang="fa-IR" dirty="0"/>
              <a:t>سخن پایانی:</a:t>
            </a:r>
          </a:p>
          <a:p>
            <a:pPr algn="r" rtl="1"/>
            <a:r>
              <a:rPr lang="fa-IR" dirty="0"/>
              <a:t>از ابزارهای </a:t>
            </a:r>
            <a:r>
              <a:rPr lang="en-US" dirty="0"/>
              <a:t>Refactoring</a:t>
            </a:r>
            <a:r>
              <a:rPr lang="fa-IR" dirty="0"/>
              <a:t> خود </a:t>
            </a:r>
            <a:r>
              <a:rPr lang="en-US" dirty="0"/>
              <a:t>IDE</a:t>
            </a:r>
            <a:r>
              <a:rPr lang="fa-IR" dirty="0"/>
              <a:t> استفاده کنید تا مشکلات نام گذاری خود یا کدهای دیگران را حل کنید.</a:t>
            </a:r>
          </a:p>
          <a:p>
            <a:pPr algn="r" rtl="1"/>
            <a:r>
              <a:rPr lang="fa-IR" dirty="0"/>
              <a:t>کدهای برنامه نویس باهوش رو فقط یک برنامه نویس باهوش میتونه بخونه، ولی کد برنامه نویسان خبره و حرفه ای را هر برنامه نویسی متوجه میشه.</a:t>
            </a:r>
            <a:endParaRPr lang="en-US" dirty="0"/>
          </a:p>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21</a:t>
            </a:fld>
            <a:endParaRPr lang="en-US"/>
          </a:p>
        </p:txBody>
      </p:sp>
    </p:spTree>
    <p:extLst>
      <p:ext uri="{BB962C8B-B14F-4D97-AF65-F5344CB8AC3E}">
        <p14:creationId xmlns:p14="http://schemas.microsoft.com/office/powerpoint/2010/main" val="2766512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22</a:t>
            </a:fld>
            <a:endParaRPr lang="en-US"/>
          </a:p>
        </p:txBody>
      </p:sp>
    </p:spTree>
    <p:extLst>
      <p:ext uri="{BB962C8B-B14F-4D97-AF65-F5344CB8AC3E}">
        <p14:creationId xmlns:p14="http://schemas.microsoft.com/office/powerpoint/2010/main" val="1312225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وظایف متد باید کوچک و یک کار واحد باشد.</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توابع باید حداکثر  </a:t>
            </a:r>
            <a:r>
              <a:rPr lang="fa-IR" b="1" dirty="0"/>
              <a:t>۲۰خط</a:t>
            </a:r>
            <a:r>
              <a:rPr lang="fa-IR" dirty="0"/>
              <a:t>  و هر سطر به طول </a:t>
            </a:r>
            <a:r>
              <a:rPr lang="fa-IR" b="1" dirty="0"/>
              <a:t> ۱۵۰ کاراکتر </a:t>
            </a:r>
            <a:r>
              <a:rPr lang="fa-IR" dirty="0"/>
              <a:t> باشند.</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عمق سطوح تو در تو در متدها نباید بیش از  </a:t>
            </a:r>
            <a:r>
              <a:rPr lang="fa-IR" b="1" dirty="0"/>
              <a:t>۲ سطح</a:t>
            </a:r>
            <a:r>
              <a:rPr lang="fa-IR" dirty="0"/>
              <a:t>  باشد.</a:t>
            </a:r>
          </a:p>
          <a:p>
            <a:pPr algn="r" rtl="1"/>
            <a:endParaRPr lang="fa-IR" dirty="0"/>
          </a:p>
          <a:p>
            <a:pPr algn="r" rtl="1"/>
            <a:endParaRPr lang="fa-IR" dirty="0"/>
          </a:p>
          <a:p>
            <a:pPr marL="171450" indent="-171450" algn="r" rtl="1">
              <a:buFont typeface="Arial" panose="020B0604020202020204" pitchFamily="34" charset="0"/>
              <a:buChar char="•"/>
            </a:pPr>
            <a:r>
              <a:rPr lang="fa-IR" dirty="0"/>
              <a:t>چگونه تعداد خطوط یک متد رو کم کنیم؟</a:t>
            </a:r>
          </a:p>
          <a:p>
            <a:pPr algn="r" rtl="1"/>
            <a:endParaRPr lang="fa-IR" dirty="0"/>
          </a:p>
          <a:p>
            <a:pPr algn="r" rtl="1"/>
            <a:r>
              <a:rPr lang="fa-IR" dirty="0"/>
              <a:t>بهتر از </a:t>
            </a:r>
            <a:r>
              <a:rPr lang="en-US" dirty="0"/>
              <a:t>Abstraction</a:t>
            </a:r>
            <a:r>
              <a:rPr lang="fa-IR" dirty="0"/>
              <a:t> استفاده کنیم تا با استفاده از ارث بری کدهای تکراری رو به یک انتزاع بالاتر انتقال بدیم. این باعث میشه کدها کمتر و ساده تر باشند. </a:t>
            </a:r>
          </a:p>
          <a:p>
            <a:pPr algn="r" rtl="1"/>
            <a:r>
              <a:rPr lang="fa-IR" dirty="0"/>
              <a:t>البته اینکار ساده نیست.</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23</a:t>
            </a:fld>
            <a:endParaRPr lang="en-US"/>
          </a:p>
        </p:txBody>
      </p:sp>
    </p:spTree>
    <p:extLst>
      <p:ext uri="{BB962C8B-B14F-4D97-AF65-F5344CB8AC3E}">
        <p14:creationId xmlns:p14="http://schemas.microsoft.com/office/powerpoint/2010/main" val="1998727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در اینجا </a:t>
            </a:r>
            <a:r>
              <a:rPr lang="en-US" dirty="0" err="1"/>
              <a:t>getHtml</a:t>
            </a:r>
            <a:r>
              <a:rPr lang="en-US" dirty="0"/>
              <a:t>()</a:t>
            </a:r>
            <a:r>
              <a:rPr lang="fa-IR" dirty="0"/>
              <a:t> از کلاس پدر آمده تا کدهای مشترک و ساده داخل آن باشد و ما از آن استفاده کنیم تا متد پیچیده خود را بنویسیم.</a:t>
            </a:r>
            <a:endParaRPr lang="en-US"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کدها را از بالا به پایین بخوانیم</a:t>
            </a:r>
          </a:p>
          <a:p>
            <a:pPr marL="171450" indent="-171450" algn="r" rtl="1">
              <a:buFont typeface="Arial" panose="020B0604020202020204" pitchFamily="34" charset="0"/>
              <a:buChar char="•"/>
            </a:pPr>
            <a:r>
              <a:rPr lang="fa-IR" dirty="0"/>
              <a:t>اگر متد ایکس داخل متد</a:t>
            </a:r>
            <a:r>
              <a:rPr lang="en-US" dirty="0"/>
              <a:t> y </a:t>
            </a:r>
            <a:r>
              <a:rPr lang="fa-IR" dirty="0"/>
              <a:t> استفاده شده بهتر هست بدنه متد </a:t>
            </a:r>
            <a:r>
              <a:rPr lang="en-US" dirty="0"/>
              <a:t>x</a:t>
            </a:r>
            <a:r>
              <a:rPr lang="fa-IR" dirty="0"/>
              <a:t> بعد از متد </a:t>
            </a:r>
            <a:r>
              <a:rPr lang="en-US" dirty="0"/>
              <a:t>y</a:t>
            </a:r>
            <a:r>
              <a:rPr lang="fa-IR" dirty="0"/>
              <a:t>  آورده شود.</a:t>
            </a:r>
          </a:p>
          <a:p>
            <a:pPr marL="0" indent="0" algn="r" rtl="1">
              <a:buFont typeface="Arial" panose="020B0604020202020204" pitchFamily="34" charset="0"/>
              <a:buNone/>
            </a:pPr>
            <a:endParaRPr lang="en-US" dirty="0"/>
          </a:p>
          <a:p>
            <a:pPr marL="171450" indent="-171450" algn="r" rtl="1">
              <a:buFont typeface="Arial" panose="020B0604020202020204" pitchFamily="34" charset="0"/>
              <a:buChar char="•"/>
            </a:pPr>
            <a:r>
              <a:rPr lang="fa-IR" dirty="0"/>
              <a:t>اجتناب از </a:t>
            </a:r>
            <a:r>
              <a:rPr lang="en-US" dirty="0"/>
              <a:t>Switch-case</a:t>
            </a:r>
            <a:r>
              <a:rPr lang="fa-IR" dirty="0"/>
              <a:t> ها زیرا:</a:t>
            </a:r>
          </a:p>
          <a:p>
            <a:pPr marL="628650" lvl="1" indent="-171450" algn="r" rtl="1">
              <a:buFont typeface="Arial" panose="020B0604020202020204" pitchFamily="34" charset="0"/>
              <a:buChar char="•"/>
            </a:pPr>
            <a:r>
              <a:rPr lang="fa-IR" dirty="0"/>
              <a:t>توابع را بزرگ میکنند و نوع های جدید بزرگتر هم میکنند</a:t>
            </a:r>
          </a:p>
          <a:p>
            <a:pPr marL="628650" lvl="1" indent="-171450" algn="r" rtl="1">
              <a:buFont typeface="Arial" panose="020B0604020202020204" pitchFamily="34" charset="0"/>
              <a:buChar char="•"/>
            </a:pPr>
            <a:r>
              <a:rPr lang="fa-IR" dirty="0"/>
              <a:t>به وضوح بیشتر از یک کار انجام می دهیم و این قانون اول </a:t>
            </a:r>
            <a:r>
              <a:rPr lang="en-US" dirty="0"/>
              <a:t>SOLID</a:t>
            </a:r>
            <a:r>
              <a:rPr lang="fa-IR" dirty="0"/>
              <a:t> را نقض می کند. </a:t>
            </a:r>
          </a:p>
          <a:p>
            <a:pPr marL="628650" lvl="1" indent="-171450" algn="r" rtl="1">
              <a:buFont typeface="Arial" panose="020B0604020202020204" pitchFamily="34" charset="0"/>
              <a:buChar char="•"/>
            </a:pPr>
            <a:r>
              <a:rPr lang="fa-IR" dirty="0"/>
              <a:t>اصل دوم یعنی باز و بسته بودن در </a:t>
            </a:r>
            <a:r>
              <a:rPr lang="en-US" dirty="0"/>
              <a:t>SOLID</a:t>
            </a:r>
            <a:r>
              <a:rPr lang="fa-IR" dirty="0"/>
              <a:t>‌هم نقض شده است. زیرا نوع جدید باعث تغییر کد متد می شود.</a:t>
            </a:r>
          </a:p>
          <a:p>
            <a:pPr marL="628650" lvl="1" indent="-171450" algn="r" rtl="1">
              <a:buFont typeface="Arial" panose="020B0604020202020204" pitchFamily="34" charset="0"/>
              <a:buChar char="•"/>
            </a:pPr>
            <a:r>
              <a:rPr lang="fa-IR" dirty="0"/>
              <a:t>مشکل بزرگتر نام توابع است، که برای همچین تابعی چندین اسم میتوان انتخاب کرد مثل: </a:t>
            </a:r>
            <a:r>
              <a:rPr lang="en-US" dirty="0" err="1"/>
              <a:t>isPayday</a:t>
            </a:r>
            <a:r>
              <a:rPr lang="fa-IR" dirty="0"/>
              <a:t> یا </a:t>
            </a:r>
            <a:r>
              <a:rPr lang="en-US" dirty="0" err="1"/>
              <a:t>deliveryPay</a:t>
            </a:r>
            <a:r>
              <a:rPr lang="fa-IR" dirty="0"/>
              <a:t> و ...</a:t>
            </a:r>
          </a:p>
          <a:p>
            <a:pPr marL="628650" lvl="1" indent="-171450" algn="r" rtl="1">
              <a:buFont typeface="Arial" panose="020B0604020202020204" pitchFamily="34" charset="0"/>
              <a:buChar char="•"/>
            </a:pPr>
            <a:r>
              <a:rPr lang="fa-IR" dirty="0"/>
              <a:t>راه حل:</a:t>
            </a:r>
          </a:p>
          <a:p>
            <a:pPr marL="1085850" lvl="2" indent="-171450" algn="r" rtl="1">
              <a:buFont typeface="Arial" panose="020B0604020202020204" pitchFamily="34" charset="0"/>
              <a:buChar char="•"/>
            </a:pPr>
            <a:r>
              <a:rPr lang="fa-IR" dirty="0"/>
              <a:t>چند ریختی و پترن </a:t>
            </a:r>
            <a:r>
              <a:rPr lang="en-US" dirty="0"/>
              <a:t>Abstraction Factory</a:t>
            </a:r>
            <a:r>
              <a:rPr lang="fa-IR" dirty="0"/>
              <a:t>‌ است</a:t>
            </a:r>
            <a:endParaRPr lang="en-US" dirty="0"/>
          </a:p>
          <a:p>
            <a:pPr marL="0" indent="0" algn="r" rtl="1">
              <a:buFont typeface="Arial" panose="020B0604020202020204" pitchFamily="34" charset="0"/>
              <a:buNone/>
            </a:pPr>
            <a:endParaRPr lang="en-US"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از اینکه نام تابع طولانی بشود نترسید.</a:t>
            </a:r>
          </a:p>
          <a:p>
            <a:pPr marL="171450" indent="-171450" algn="r" rtl="1">
              <a:buFont typeface="Arial" panose="020B0604020202020204" pitchFamily="34" charset="0"/>
              <a:buChar char="•"/>
            </a:pPr>
            <a:r>
              <a:rPr lang="fa-IR" dirty="0"/>
              <a:t>نام توضیحی طولانی بهتر است از نام کوتاه بی معنی و گمراه کننده</a:t>
            </a:r>
          </a:p>
          <a:p>
            <a:pPr marL="171450" indent="-171450" algn="r" rtl="1">
              <a:buFont typeface="Arial" panose="020B0604020202020204" pitchFamily="34" charset="0"/>
              <a:buChar char="•"/>
            </a:pPr>
            <a:r>
              <a:rPr lang="fa-IR" dirty="0"/>
              <a:t>نام توضیحی طولانی بهتر است از توضیحات طولانی روی متدها</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برای یک مفهوم چند اسم انتخاب نکنید، برای مثال </a:t>
            </a:r>
            <a:r>
              <a:rPr lang="en-US" dirty="0"/>
              <a:t>add, attach, append, insert</a:t>
            </a:r>
          </a:p>
          <a:p>
            <a:pPr marL="0" indent="0" algn="r" rtl="1">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24</a:t>
            </a:fld>
            <a:endParaRPr lang="en-US"/>
          </a:p>
        </p:txBody>
      </p:sp>
    </p:spTree>
    <p:extLst>
      <p:ext uri="{BB962C8B-B14F-4D97-AF65-F5344CB8AC3E}">
        <p14:creationId xmlns:p14="http://schemas.microsoft.com/office/powerpoint/2010/main" val="2970785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استفاده کردن از آرگمان خروجی </a:t>
            </a:r>
            <a:r>
              <a:rPr lang="en-US" dirty="0"/>
              <a:t>out</a:t>
            </a:r>
            <a:r>
              <a:rPr lang="fa-IR" dirty="0"/>
              <a:t> بسیار گیج کننده است و بهتر است مقدار را تابع بازگشت دهد یا همان </a:t>
            </a:r>
            <a:r>
              <a:rPr lang="en-US" dirty="0"/>
              <a:t>return</a:t>
            </a:r>
            <a:r>
              <a:rPr lang="fa-IR" dirty="0"/>
              <a:t>‌ کند.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از آرگمان های </a:t>
            </a:r>
            <a:r>
              <a:rPr lang="en-US" dirty="0"/>
              <a:t>Flag</a:t>
            </a:r>
            <a:r>
              <a:rPr lang="fa-IR" dirty="0"/>
              <a:t> بسیار وحشتناک و زشت هستند و ساختار متد را عوض میکنند! طبق اصل اول </a:t>
            </a:r>
            <a:r>
              <a:rPr lang="en-US" dirty="0"/>
              <a:t>SOLID</a:t>
            </a:r>
            <a:r>
              <a:rPr lang="fa-IR" dirty="0"/>
              <a:t> این متد دو کار انجام میدهد اگر مقدار بولین پاس داده شده درست باشد یک کار و در غیر اینصورت یک کار دیگر انجام میدهد. بجای آن میتوان از دو تابع استفاده کرد!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افزودن متد سربار با پارامتر بیشتر از آخر انجام می‌شود و نه از اولین آرگمان. مثال </a:t>
            </a:r>
            <a:r>
              <a:rPr lang="en-US" dirty="0" err="1"/>
              <a:t>assertEquals</a:t>
            </a:r>
            <a:r>
              <a:rPr lang="en-US" dirty="0"/>
              <a:t>(,,)</a:t>
            </a:r>
            <a:endParaRPr lang="fa-IR" dirty="0"/>
          </a:p>
          <a:p>
            <a:pPr marL="171450" indent="-171450" algn="r" rtl="1">
              <a:buFont typeface="Arial" panose="020B0604020202020204" pitchFamily="34" charset="0"/>
              <a:buChar char="•"/>
            </a:pP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بیشتر از ۳ پارامتر در توابع خوب نیست و تاکید کتاب بر روی ساده کردن پارامترهاست زیرا بیشتر از خوندن</a:t>
            </a:r>
            <a:r>
              <a:rPr lang="en-US" dirty="0"/>
              <a:t> </a:t>
            </a:r>
            <a:r>
              <a:rPr lang="fa-IR" dirty="0"/>
              <a:t> خود نام متد ذهن را درگیر می کند.</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فهم توابع حتی با سه آرگمان نیز بسیار سخت است.</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اگر نیاز به گرفتن بیش از ۲ پارامتر در متد هستید آن را به آبجکتی شبیه </a:t>
            </a:r>
            <a:r>
              <a:rPr lang="en-US" dirty="0"/>
              <a:t>Config</a:t>
            </a:r>
            <a:r>
              <a:rPr lang="fa-IR" dirty="0"/>
              <a:t> تبدیل کنید. (در مثال </a:t>
            </a:r>
            <a:r>
              <a:rPr lang="en-US" dirty="0"/>
              <a:t>Point</a:t>
            </a:r>
            <a:r>
              <a:rPr lang="fa-IR" dirty="0"/>
              <a:t> را ساختیم به جای </a:t>
            </a:r>
            <a:r>
              <a:rPr lang="en-US" dirty="0"/>
              <a:t>double x , y</a:t>
            </a:r>
            <a:r>
              <a:rPr lang="fa-IR" dirty="0"/>
              <a:t>)</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25</a:t>
            </a:fld>
            <a:endParaRPr lang="en-US"/>
          </a:p>
        </p:txBody>
      </p:sp>
    </p:spTree>
    <p:extLst>
      <p:ext uri="{BB962C8B-B14F-4D97-AF65-F5344CB8AC3E}">
        <p14:creationId xmlns:p14="http://schemas.microsoft.com/office/powerpoint/2010/main" val="1602606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با اینکه تابع </a:t>
            </a:r>
            <a:r>
              <a:rPr lang="en-US" dirty="0" err="1"/>
              <a:t>assertEquals</a:t>
            </a:r>
            <a:r>
              <a:rPr lang="fa-IR" dirty="0"/>
              <a:t> خیلی پر استفاده است ولی باز هم مشکل دارند و ممکن است جای پارامترها را اشتباه بگیریم. و برای یادگیری نیاز به تمرین و تکرار دارند. در حالی که متد </a:t>
            </a:r>
            <a:r>
              <a:rPr lang="en-US" dirty="0" err="1"/>
              <a:t>assertExpectedEqualActual</a:t>
            </a:r>
            <a:r>
              <a:rPr lang="fa-IR" dirty="0"/>
              <a:t> کاملا جایگذاری پارامترها را صریح و واضح کرده است.</a:t>
            </a:r>
          </a:p>
          <a:p>
            <a:pPr marL="0"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متدها نباید اثرات جانبی داشته باشند. متد </a:t>
            </a:r>
            <a:r>
              <a:rPr lang="en-US" dirty="0" err="1"/>
              <a:t>checkPassword</a:t>
            </a:r>
            <a:r>
              <a:rPr lang="fa-IR" dirty="0"/>
              <a:t> باید کارش بررسی باشد نه ساختن و یا راه اندازی چیزی!</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توابع ۲ دسته اند: </a:t>
            </a:r>
          </a:p>
          <a:p>
            <a:pPr marL="628650" lvl="1" indent="-171450" algn="r" rtl="1">
              <a:buFont typeface="Arial" panose="020B0604020202020204" pitchFamily="34" charset="0"/>
              <a:buChar char="•"/>
            </a:pPr>
            <a:r>
              <a:rPr lang="fa-IR" dirty="0"/>
              <a:t>دسته اول چیزی یا وضعیتی را تغییر میدهند که به آنها </a:t>
            </a:r>
            <a:r>
              <a:rPr lang="en-US" dirty="0"/>
              <a:t>Command</a:t>
            </a:r>
            <a:r>
              <a:rPr lang="fa-IR" dirty="0"/>
              <a:t> میگوییم.</a:t>
            </a:r>
          </a:p>
          <a:p>
            <a:pPr marL="628650" lvl="1" indent="-171450" algn="r" rtl="1">
              <a:buFont typeface="Arial" panose="020B0604020202020204" pitchFamily="34" charset="0"/>
              <a:buChar char="•"/>
            </a:pPr>
            <a:r>
              <a:rPr lang="fa-IR" dirty="0"/>
              <a:t>دسته دوم اطلاعاتی را بر می گردانند که به آنها </a:t>
            </a:r>
            <a:r>
              <a:rPr lang="en-US" dirty="0"/>
              <a:t>Query</a:t>
            </a:r>
            <a:r>
              <a:rPr lang="fa-IR" dirty="0"/>
              <a:t>‌ می گوییم.</a:t>
            </a:r>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r>
              <a:rPr lang="fa-IR" dirty="0"/>
              <a:t>توابع نباید از هر دوی این دسته ها باشند. مانند مثال </a:t>
            </a:r>
            <a:r>
              <a:rPr lang="en-US" dirty="0" err="1"/>
              <a:t>checkPassword</a:t>
            </a:r>
            <a:r>
              <a:rPr lang="fa-IR" dirty="0"/>
              <a:t> که قرار است فقط پسورد را بررسی کند ولی دارد </a:t>
            </a:r>
            <a:r>
              <a:rPr lang="en-US" dirty="0"/>
              <a:t>session</a:t>
            </a:r>
            <a:r>
              <a:rPr lang="fa-IR" dirty="0"/>
              <a:t>ها را هم مقدار اولیه میدهد! این مخالف اصل اول </a:t>
            </a:r>
            <a:r>
              <a:rPr lang="en-US" dirty="0"/>
              <a:t>SOLID</a:t>
            </a:r>
            <a:r>
              <a:rPr lang="fa-IR" dirty="0"/>
              <a:t> هم است.</a:t>
            </a:r>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26</a:t>
            </a:fld>
            <a:endParaRPr lang="en-US"/>
          </a:p>
        </p:txBody>
      </p:sp>
    </p:spTree>
    <p:extLst>
      <p:ext uri="{BB962C8B-B14F-4D97-AF65-F5344CB8AC3E}">
        <p14:creationId xmlns:p14="http://schemas.microsoft.com/office/powerpoint/2010/main" val="4263905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شرط های منفی بپرهیزید</a:t>
            </a:r>
          </a:p>
          <a:p>
            <a:pPr marL="171450" indent="-171450" algn="r" rtl="1">
              <a:buFont typeface="Arial" panose="020B0604020202020204" pitchFamily="34" charset="0"/>
              <a:buChar char="•"/>
            </a:pPr>
            <a:r>
              <a:rPr lang="fa-IR" dirty="0"/>
              <a:t>شرطی که مفهوم ندارد را از قبل محاسبه کنید و سپس با اسم متغیر معنا داری در شرط قرار دهید.</a:t>
            </a:r>
          </a:p>
          <a:p>
            <a:pPr marL="171450" indent="-171450" algn="r" rtl="1">
              <a:buFont typeface="Arial" panose="020B0604020202020204" pitchFamily="34" charset="0"/>
              <a:buChar char="•"/>
            </a:pPr>
            <a:r>
              <a:rPr lang="fa-IR" dirty="0"/>
              <a:t>نام توابع هم نباید نام منفی و نفی کننده ای داشته باشد.</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27</a:t>
            </a:fld>
            <a:endParaRPr lang="en-US"/>
          </a:p>
        </p:txBody>
      </p:sp>
    </p:spTree>
    <p:extLst>
      <p:ext uri="{BB962C8B-B14F-4D97-AF65-F5344CB8AC3E}">
        <p14:creationId xmlns:p14="http://schemas.microsoft.com/office/powerpoint/2010/main" val="1614576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نوشتن متدها و کدهای تکراری حتی در کلاس های مختلف پرهیز کنید.</a:t>
            </a:r>
          </a:p>
          <a:p>
            <a:pPr marL="171450" indent="-171450" algn="r" rtl="1">
              <a:buFont typeface="Arial" panose="020B0604020202020204" pitchFamily="34" charset="0"/>
              <a:buChar char="•"/>
            </a:pPr>
            <a:r>
              <a:rPr lang="fa-IR" dirty="0"/>
              <a:t>از استفاده از متدهای ایستا </a:t>
            </a:r>
            <a:r>
              <a:rPr lang="en-US" dirty="0"/>
              <a:t>Static</a:t>
            </a:r>
            <a:r>
              <a:rPr lang="fa-IR" dirty="0"/>
              <a:t> پرهیز کنید.</a:t>
            </a:r>
          </a:p>
          <a:p>
            <a:pPr marL="171450" indent="-171450" algn="r" rtl="1">
              <a:buFont typeface="Arial" panose="020B0604020202020204" pitchFamily="34" charset="0"/>
              <a:buChar char="•"/>
            </a:pPr>
            <a:r>
              <a:rPr lang="fa-IR" dirty="0"/>
              <a:t>از </a:t>
            </a:r>
            <a:r>
              <a:rPr lang="en-US" dirty="0"/>
              <a:t>Singleton</a:t>
            </a:r>
            <a:r>
              <a:rPr lang="fa-IR" dirty="0"/>
              <a:t> متدها که یک </a:t>
            </a:r>
            <a:r>
              <a:rPr lang="en-US" dirty="0"/>
              <a:t>anti-pattern</a:t>
            </a:r>
            <a:r>
              <a:rPr lang="fa-IR" dirty="0"/>
              <a:t> هست بپرهیزید و بجای آن شی مورد نظر را تزریق یا یکبار بسازید.</a:t>
            </a:r>
          </a:p>
          <a:p>
            <a:pPr marL="171450" indent="-171450" algn="r" rtl="1">
              <a:buFont typeface="Arial" panose="020B0604020202020204" pitchFamily="34" charset="0"/>
              <a:buChar char="•"/>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29</a:t>
            </a:fld>
            <a:endParaRPr lang="en-US"/>
          </a:p>
        </p:txBody>
      </p:sp>
    </p:spTree>
    <p:extLst>
      <p:ext uri="{BB962C8B-B14F-4D97-AF65-F5344CB8AC3E}">
        <p14:creationId xmlns:p14="http://schemas.microsoft.com/office/powerpoint/2010/main" val="3033438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چگونه توابعی این چنینی با همه شرط های ساده نویسی، بسازید؟ نترسید. </a:t>
            </a:r>
          </a:p>
          <a:p>
            <a:pPr marL="628650" lvl="1" indent="-171450" algn="r" rtl="1">
              <a:buFont typeface="Arial" panose="020B0604020202020204" pitchFamily="34" charset="0"/>
              <a:buChar char="•"/>
            </a:pPr>
            <a:r>
              <a:rPr lang="fa-IR" dirty="0"/>
              <a:t>گام اول سطح فکر خود را پایین بیاورید و اولین پیش نویس ممکن را بسازید که ممکن است ناسازگار و ناخوشایند و طولانی و پیچیده باشد. </a:t>
            </a:r>
          </a:p>
          <a:p>
            <a:pPr marL="628650" lvl="1" indent="-171450" algn="r" rtl="1">
              <a:buFont typeface="Arial" panose="020B0604020202020204" pitchFamily="34" charset="0"/>
              <a:buChar char="•"/>
            </a:pPr>
            <a:r>
              <a:rPr lang="fa-IR" dirty="0"/>
              <a:t>در گام دوم که مهمترین گام است، ساده سازی هرچه تمام کدهای نوشته شده است. کدها را مشت و مال داده و سپس تصحیح کنیم و آن را به توابعی خارج از کد تقسیم کنیم. اسم‌ها را تغییر دهیم و تکراری ها را حذف کنیم. متدها را کوچکتر و مرتب تر بنویسیم.  تست‌ها را تمیزتر و کامل تر کنیم. ... البته هرکسی هم از عهده این کار بر نمی آید!</a:t>
            </a:r>
          </a:p>
          <a:p>
            <a:pPr marL="628650" lvl="1" indent="-171450" algn="r" rtl="1">
              <a:buFont typeface="Arial" panose="020B0604020202020204" pitchFamily="34" charset="0"/>
              <a:buChar char="•"/>
            </a:pPr>
            <a:r>
              <a:rPr lang="fa-IR" dirty="0"/>
              <a:t>برای مثال اگر کلاسی میخواهیم برای یک برنامه بنویسیم. ابتدا آن را پیاده میکنیم و تست ها را یکی یکی پیاده سازی و پاس میکنیم، سپس روابط آن کلاس و متدهایش را بررسی و دقیق تر میکنیم. در آخر برای ساده کردن و تغییر هرچه بهتر آن بارها و بارها تلاش میکنیم تا کلاسی با کیفیت داشته باشیم. به مرور زمان اولین نوشته از کلاستان نیز با کیفیت تر خواهد بود.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از استفاده کدهایی که منسوخ یا ضد اصول شی گرایی هستند بپرهیزید تا برنامه ساخت یافته تری داشته باشید. برای مثال:</a:t>
            </a:r>
          </a:p>
          <a:p>
            <a:pPr marL="628650" lvl="1" indent="-171450" algn="r" rtl="1">
              <a:buFont typeface="Arial" panose="020B0604020202020204" pitchFamily="34" charset="0"/>
              <a:buChar char="•"/>
            </a:pPr>
            <a:r>
              <a:rPr lang="fa-IR" dirty="0"/>
              <a:t> </a:t>
            </a:r>
            <a:r>
              <a:rPr lang="en-US" dirty="0"/>
              <a:t>break</a:t>
            </a:r>
            <a:r>
              <a:rPr lang="fa-IR" dirty="0"/>
              <a:t> و </a:t>
            </a:r>
            <a:r>
              <a:rPr lang="en-US" dirty="0"/>
              <a:t>continue</a:t>
            </a:r>
            <a:r>
              <a:rPr lang="fa-IR" dirty="0"/>
              <a:t> نباید در حلقه ها باشند و به جای میتوان متدهای زیر مجموع کوچکی طراحی کرد که با </a:t>
            </a:r>
            <a:r>
              <a:rPr lang="en-US" dirty="0"/>
              <a:t>return </a:t>
            </a:r>
            <a:r>
              <a:rPr lang="fa-IR" dirty="0"/>
              <a:t> این کار را میکنند.</a:t>
            </a:r>
          </a:p>
          <a:p>
            <a:pPr marL="628650" lvl="1" indent="-171450" algn="r" rtl="1">
              <a:buFont typeface="Arial" panose="020B0604020202020204" pitchFamily="34" charset="0"/>
              <a:buChar char="•"/>
            </a:pPr>
            <a:r>
              <a:rPr lang="fa-IR" dirty="0"/>
              <a:t>هیچ وقت و هرگز از </a:t>
            </a:r>
            <a:r>
              <a:rPr lang="en-US" dirty="0" err="1"/>
              <a:t>goto</a:t>
            </a:r>
            <a:r>
              <a:rPr lang="fa-IR" dirty="0"/>
              <a:t> استفاده نکنید. زیرا این دستور در توابع بزرگ کاربرد داشته و حال از آن میتوان اجتناب کرد.</a:t>
            </a:r>
          </a:p>
          <a:p>
            <a:pPr marL="628650" lvl="1" indent="-171450" algn="r" rtl="1">
              <a:buFont typeface="Arial" panose="020B0604020202020204" pitchFamily="34" charset="0"/>
              <a:buChar char="•"/>
            </a:pPr>
            <a:r>
              <a:rPr lang="fa-IR" dirty="0"/>
              <a:t>کدهای که برچسب </a:t>
            </a:r>
            <a:r>
              <a:rPr lang="en-US" dirty="0"/>
              <a:t>old</a:t>
            </a:r>
            <a:r>
              <a:rPr lang="fa-IR" dirty="0"/>
              <a:t>‌میخورند و بلا استفاده هستند، کد مرده حساب می شوند و باید از برنامه پاک شوند. از سیستم سورس کنترل استفاده کنید تا اگر خواستید به همه ی کدها در همه ی زمان ها دسترسی داشته باشید و تجربه نشان داده که هیچ وقت به آنها نیاز نخواهید داشت چون کد امروزی شما خیلی بهتر از آن موقع شده است.</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30</a:t>
            </a:fld>
            <a:endParaRPr lang="en-US"/>
          </a:p>
        </p:txBody>
      </p:sp>
    </p:spTree>
    <p:extLst>
      <p:ext uri="{BB962C8B-B14F-4D97-AF65-F5344CB8AC3E}">
        <p14:creationId xmlns:p14="http://schemas.microsoft.com/office/powerpoint/2010/main" val="3701934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مقدمات</a:t>
            </a:r>
          </a:p>
          <a:p>
            <a:r>
              <a:rPr lang="fa-IR" dirty="0"/>
              <a:t>چرا این کتاب رو </a:t>
            </a:r>
            <a:r>
              <a:rPr lang="fa-IR" dirty="0" err="1"/>
              <a:t>میخونیم</a:t>
            </a:r>
            <a:r>
              <a:rPr lang="fa-IR" dirty="0"/>
              <a:t>؟</a:t>
            </a:r>
          </a:p>
          <a:p>
            <a:r>
              <a:rPr lang="fa-IR" dirty="0"/>
              <a:t>ابتدا </a:t>
            </a:r>
            <a:r>
              <a:rPr lang="fa-IR" dirty="0" err="1"/>
              <a:t>می‌خواییم</a:t>
            </a:r>
            <a:r>
              <a:rPr lang="fa-IR" dirty="0"/>
              <a:t> برنامه نویس بشیم. مرحله بعد، </a:t>
            </a:r>
            <a:r>
              <a:rPr lang="fa-IR" dirty="0" err="1"/>
              <a:t>می‌خواییم</a:t>
            </a:r>
            <a:r>
              <a:rPr lang="fa-IR" dirty="0"/>
              <a:t> برنامه نویس بهتری باشیم.</a:t>
            </a:r>
          </a:p>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a:t>
            </a:fld>
            <a:endParaRPr lang="en-US"/>
          </a:p>
        </p:txBody>
      </p:sp>
    </p:spTree>
    <p:extLst>
      <p:ext uri="{BB962C8B-B14F-4D97-AF65-F5344CB8AC3E}">
        <p14:creationId xmlns:p14="http://schemas.microsoft.com/office/powerpoint/2010/main" val="1889349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بخاطر اشاره بسیار زیاد این کتاب به اصول </a:t>
            </a:r>
            <a:r>
              <a:rPr lang="en-US" dirty="0"/>
              <a:t>SOLID</a:t>
            </a:r>
            <a:r>
              <a:rPr lang="fa-IR" dirty="0"/>
              <a:t> در نظر داشتیم که این اصول رو بصورت خلاصه وار اینجا بیاریم و اگر کسی علاقه مند به عمق بحث بود، خودش مطالعه کند.</a:t>
            </a:r>
          </a:p>
          <a:p>
            <a:pPr algn="r" rtl="1"/>
            <a:endParaRPr lang="fa-IR" dirty="0"/>
          </a:p>
          <a:p>
            <a:pPr marL="171450" indent="-171450" algn="r" rtl="1">
              <a:buFont typeface="Arial" panose="020B0604020202020204" pitchFamily="34" charset="0"/>
              <a:buChar char="•"/>
            </a:pPr>
            <a:r>
              <a:rPr lang="fa-IR" dirty="0"/>
              <a:t>اصل اول: یک کلاس و یا یک متد باید فقط و فقط یک وظیفه داشته باشد.</a:t>
            </a:r>
          </a:p>
          <a:p>
            <a:pPr marL="171450" indent="-171450" algn="r" rtl="1">
              <a:buFont typeface="Arial" panose="020B0604020202020204" pitchFamily="34" charset="0"/>
              <a:buChar char="•"/>
            </a:pPr>
            <a:r>
              <a:rPr lang="fa-IR" dirty="0"/>
              <a:t>اصل دوم: کلاس ها و موجودیت‌ها برای توسعه </a:t>
            </a:r>
            <a:r>
              <a:rPr lang="en-US" dirty="0"/>
              <a:t>extension</a:t>
            </a:r>
            <a:r>
              <a:rPr lang="fa-IR" dirty="0"/>
              <a:t> باز هستند ولی برای تغییر </a:t>
            </a:r>
            <a:r>
              <a:rPr lang="en-US" dirty="0"/>
              <a:t>modifying</a:t>
            </a:r>
            <a:r>
              <a:rPr lang="fa-IR" dirty="0"/>
              <a:t> بسته هستند.</a:t>
            </a:r>
          </a:p>
          <a:p>
            <a:pPr marL="171450" indent="-171450" algn="r" rtl="1">
              <a:buFont typeface="Arial" panose="020B0604020202020204" pitchFamily="34" charset="0"/>
              <a:buChar char="•"/>
            </a:pPr>
            <a:r>
              <a:rPr lang="fa-IR" dirty="0"/>
              <a:t>اصل سوم: کلاس های فرزند نباید رفتارهای پدر را نقض یا از بین ببرند و باید بطور کامل آن را به ارث ببرند. برای مثال مربع از مستطیل ارث نبرده است زیرا مجبور به حذف یک ضلع پدر هست!</a:t>
            </a:r>
          </a:p>
          <a:p>
            <a:pPr marL="171450" indent="-171450" algn="r" rtl="1">
              <a:buFont typeface="Arial" panose="020B0604020202020204" pitchFamily="34" charset="0"/>
              <a:buChar char="•"/>
            </a:pPr>
            <a:r>
              <a:rPr lang="fa-IR" dirty="0"/>
              <a:t>اصل چهارم: انترفیسی ننویسید که در جایی استفاده نمیشود و انقدر بزرگ هست که از دل آن چندین انترفیس دیگر بیرون می‌اید. این اینترفیس نباید وادار کنند متدی پیاده سازی شود که در یکی از کلاس‌ها نیازی به آن نیست. در راستای همین قانون، </a:t>
            </a:r>
            <a:r>
              <a:rPr lang="fa-IR" b="0" i="0" dirty="0">
                <a:solidFill>
                  <a:srgbClr val="333333"/>
                </a:solidFill>
                <a:effectLst/>
                <a:latin typeface="IRANSansNum"/>
              </a:rPr>
              <a:t>چندین اینترفیس تک‌منظوره به مراتب بهتر است از یک اینترفیس چندمنظوره است</a:t>
            </a:r>
            <a:r>
              <a:rPr lang="fa-IR" dirty="0"/>
              <a:t>. برای مثال در اینترفیس </a:t>
            </a:r>
            <a:r>
              <a:rPr lang="en-US" dirty="0" err="1"/>
              <a:t>ShapeInterface</a:t>
            </a:r>
            <a:r>
              <a:rPr lang="fa-IR" dirty="0"/>
              <a:t> نباید متد </a:t>
            </a:r>
            <a:r>
              <a:rPr lang="en-US" dirty="0" err="1"/>
              <a:t>valume</a:t>
            </a:r>
            <a:r>
              <a:rPr lang="fa-IR" dirty="0"/>
              <a:t> حجم داشته باشیم زیرا مربع ها </a:t>
            </a:r>
            <a:r>
              <a:rPr lang="en-US" dirty="0" err="1"/>
              <a:t>valume</a:t>
            </a:r>
            <a:r>
              <a:rPr lang="fa-IR" dirty="0"/>
              <a:t> حجم ندارند. پس دوتا اینترفیس خواهیم داشت: </a:t>
            </a:r>
            <a:r>
              <a:rPr lang="en-US" dirty="0" err="1"/>
              <a:t>ShapeInterface</a:t>
            </a:r>
            <a:r>
              <a:rPr lang="en-US" dirty="0"/>
              <a:t> &amp; </a:t>
            </a:r>
            <a:r>
              <a:rPr lang="en-US" dirty="0" err="1"/>
              <a:t>SolidShapeInterface</a:t>
            </a:r>
            <a:endParaRPr lang="en-US" dirty="0"/>
          </a:p>
          <a:p>
            <a:pPr marL="171450" indent="-171450" algn="r" rtl="1">
              <a:buFont typeface="Arial" panose="020B0604020202020204" pitchFamily="34" charset="0"/>
              <a:buChar char="•"/>
            </a:pPr>
            <a:r>
              <a:rPr lang="fa-IR" dirty="0"/>
              <a:t>اصل پنجم: موجودیت ها باید وابسه انتزاعات باشند نه موجودیت های دیگر! ماژول های سطح بالا نباید وابسطه ماژول های سطح پایین باشند ولی میتوانند به انتزاع </a:t>
            </a:r>
            <a:r>
              <a:rPr lang="en-US" dirty="0"/>
              <a:t>abstractions</a:t>
            </a:r>
            <a:r>
              <a:rPr lang="fa-IR" dirty="0"/>
              <a:t> مانند انترفیس‌ها وابسطه باشند.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31</a:t>
            </a:fld>
            <a:endParaRPr lang="en-US"/>
          </a:p>
        </p:txBody>
      </p:sp>
    </p:spTree>
    <p:extLst>
      <p:ext uri="{BB962C8B-B14F-4D97-AF65-F5344CB8AC3E}">
        <p14:creationId xmlns:p14="http://schemas.microsoft.com/office/powerpoint/2010/main" val="135638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کدی که بد هست رو کامنت نکن بلکه باز نویسی کن!</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هیچ چیز به اندازه کامنت قدیمی بیهوده که اطلاعات غلط می دهد، خطرناک نیست.</a:t>
            </a:r>
          </a:p>
          <a:p>
            <a:pPr marL="171450" indent="-171450" algn="r" rtl="1">
              <a:buFont typeface="Arial" panose="020B0604020202020204" pitchFamily="34" charset="0"/>
              <a:buChar char="•"/>
            </a:pPr>
            <a:r>
              <a:rPr lang="fa-IR" dirty="0"/>
              <a:t>در اصل کدهای ما باید گویای مطلب باشد و کامنت فقط در صورتی که مجبور هستیم استفاده می شود و نه برای توصیف کد بهم ریخته مان!</a:t>
            </a:r>
          </a:p>
          <a:p>
            <a:pPr marL="171450" indent="-171450" algn="r" rtl="1">
              <a:buFont typeface="Arial" panose="020B0604020202020204" pitchFamily="34" charset="0"/>
              <a:buChar char="•"/>
            </a:pPr>
            <a:r>
              <a:rPr lang="fa-IR" dirty="0"/>
              <a:t>هر بار که شما کامنتی می نویسید باید در توانایی بیان خود احساس شکست کنید.</a:t>
            </a:r>
          </a:p>
          <a:p>
            <a:pPr marL="171450" indent="-171450" algn="r" rtl="1">
              <a:buFont typeface="Arial" panose="020B0604020202020204" pitchFamily="34" charset="0"/>
              <a:buChar char="•"/>
            </a:pPr>
            <a:r>
              <a:rPr lang="fa-IR" dirty="0"/>
              <a:t>کد تغییر میکند و تکامل می یابد و جابه جا می شوند، ولی متاسفانه کامنت ها از این نکته نظر پیروی نمی کنند و در مرور زمان به یک دروغ تبدیل می شوند که اطلاعات غلطی به ما می دهند! زیرا فرسنگ ها از مفهوم کد خود فاصله گرفته اند.</a:t>
            </a:r>
          </a:p>
          <a:p>
            <a:pPr marL="171450" indent="-171450" algn="r" rtl="1">
              <a:buFont typeface="Arial" panose="020B0604020202020204" pitchFamily="34" charset="0"/>
              <a:buChar cha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32</a:t>
            </a:fld>
            <a:endParaRPr lang="en-US"/>
          </a:p>
        </p:txBody>
      </p:sp>
    </p:spTree>
    <p:extLst>
      <p:ext uri="{BB962C8B-B14F-4D97-AF65-F5344CB8AC3E}">
        <p14:creationId xmlns:p14="http://schemas.microsoft.com/office/powerpoint/2010/main" val="2362122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کد بالا را ببینید، شما براحتی می توانید آن را به یک کد تمیز بدون شرح تبدیل کنید.</a:t>
            </a:r>
          </a:p>
          <a:p>
            <a:pPr algn="r" rtl="1"/>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33</a:t>
            </a:fld>
            <a:endParaRPr lang="en-US"/>
          </a:p>
        </p:txBody>
      </p:sp>
    </p:spTree>
    <p:extLst>
      <p:ext uri="{BB962C8B-B14F-4D97-AF65-F5344CB8AC3E}">
        <p14:creationId xmlns:p14="http://schemas.microsoft.com/office/powerpoint/2010/main" val="913371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 هایی خوب هستند:</a:t>
            </a:r>
          </a:p>
          <a:p>
            <a:pPr marL="171450" indent="-171450" algn="r" rtl="1">
              <a:buFont typeface="Arial" panose="020B0604020202020204" pitchFamily="34" charset="0"/>
              <a:buChar char="•"/>
            </a:pPr>
            <a:r>
              <a:rPr lang="fa-IR" dirty="0"/>
              <a:t>کامنت های قانونی، بدلایل دیدگاه های شرکت ها مجبور به استفاده از توضیحاتی در مورد قوانین کپی رایت ، حرف های نویسنده هستیم که در ابتدای فایل قرار میگیرند.</a:t>
            </a:r>
          </a:p>
          <a:p>
            <a:pPr marL="171450" indent="-171450" algn="r" rtl="1">
              <a:buFont typeface="Arial" panose="020B0604020202020204" pitchFamily="34" charset="0"/>
              <a:buChar char="•"/>
            </a:pPr>
            <a:r>
              <a:rPr lang="fa-IR" dirty="0"/>
              <a:t>کامنت های قابل ملاحظه، که مفاهیم را در کلاس های انتزاعی می رسانند ولی باز بهتر است نام متد یا متغیر گویای آن باشد. مثال پایین چپ.</a:t>
            </a:r>
          </a:p>
          <a:p>
            <a:pPr marL="171450" indent="-171450" algn="r" rtl="1">
              <a:buFont typeface="Arial" panose="020B0604020202020204" pitchFamily="34" charset="0"/>
              <a:buChar char="•"/>
            </a:pPr>
            <a:r>
              <a:rPr lang="fa-IR" dirty="0"/>
              <a:t>توضیح هدف، در مثال حلقه فوق برای اینکه حداقل به برنامه نویس دیگری بفهمانیم که در حال چه کاری هستیم.</a:t>
            </a:r>
          </a:p>
          <a:p>
            <a:pPr marL="171450" indent="-171450" algn="r" rtl="1">
              <a:buFont typeface="Arial" panose="020B0604020202020204" pitchFamily="34" charset="0"/>
              <a:buChar char="•"/>
            </a:pPr>
            <a:r>
              <a:rPr lang="fa-IR" dirty="0"/>
              <a:t>شفاف سازی، مثال های پایین راست که برای تست متد </a:t>
            </a:r>
            <a:r>
              <a:rPr lang="en-US" dirty="0" err="1"/>
              <a:t>CompareTo</a:t>
            </a:r>
            <a:r>
              <a:rPr lang="fa-IR" dirty="0"/>
              <a:t> استفاده شده اند.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34</a:t>
            </a:fld>
            <a:endParaRPr lang="en-US"/>
          </a:p>
        </p:txBody>
      </p:sp>
    </p:spTree>
    <p:extLst>
      <p:ext uri="{BB962C8B-B14F-4D97-AF65-F5344CB8AC3E}">
        <p14:creationId xmlns:p14="http://schemas.microsoft.com/office/powerpoint/2010/main" val="18962504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 هایی خوب هستند:</a:t>
            </a:r>
          </a:p>
          <a:p>
            <a:pPr marL="171450" indent="-171450" algn="r" rtl="1">
              <a:buFont typeface="Arial" panose="020B0604020202020204" pitchFamily="34" charset="0"/>
              <a:buChar char="•"/>
            </a:pPr>
            <a:r>
              <a:rPr lang="fa-IR" dirty="0"/>
              <a:t>هشدار عواقب کار، بالا چپ</a:t>
            </a:r>
          </a:p>
          <a:p>
            <a:pPr marL="171450" indent="-171450" algn="r" rtl="1">
              <a:buFont typeface="Arial" panose="020B0604020202020204" pitchFamily="34" charset="0"/>
              <a:buChar char="•"/>
            </a:pPr>
            <a:r>
              <a:rPr lang="fa-IR" dirty="0"/>
              <a:t>کامنت‌های </a:t>
            </a:r>
            <a:r>
              <a:rPr lang="en-US" dirty="0"/>
              <a:t>TODO</a:t>
            </a:r>
          </a:p>
          <a:p>
            <a:pPr marL="171450" indent="-171450" algn="r" rtl="1">
              <a:buFont typeface="Arial" panose="020B0604020202020204" pitchFamily="34" charset="0"/>
              <a:buChar char="•"/>
            </a:pPr>
            <a:r>
              <a:rPr lang="fa-IR" dirty="0"/>
              <a:t>تقویت کردن، برای اهمیت کاری که ممکن است در حقیقت بی اهمیت شمرده شود. بالا راست</a:t>
            </a:r>
          </a:p>
          <a:p>
            <a:pPr marL="171450" indent="-171450" algn="r" rtl="1">
              <a:buFont typeface="Arial" panose="020B0604020202020204" pitchFamily="34" charset="0"/>
              <a:buChar char="•"/>
            </a:pPr>
            <a:r>
              <a:rPr lang="fa-IR" dirty="0"/>
              <a:t>کامنت هایی برای توصیف </a:t>
            </a:r>
            <a:r>
              <a:rPr lang="en-US" dirty="0"/>
              <a:t>API</a:t>
            </a:r>
            <a:r>
              <a:rPr lang="fa-IR" dirty="0"/>
              <a:t>‌های عمومی مثلا در </a:t>
            </a:r>
            <a:r>
              <a:rPr lang="en-US" dirty="0" err="1"/>
              <a:t>RestAPI</a:t>
            </a:r>
            <a:r>
              <a:rPr lang="fa-IR" dirty="0"/>
              <a:t> ها که برنامه نویسان استفاده کننده آن را راحتر درک کنند.</a:t>
            </a:r>
          </a:p>
          <a:p>
            <a:pPr marL="171450" indent="-171450" algn="r" rtl="1">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35</a:t>
            </a:fld>
            <a:endParaRPr lang="en-US"/>
          </a:p>
        </p:txBody>
      </p:sp>
    </p:spTree>
    <p:extLst>
      <p:ext uri="{BB962C8B-B14F-4D97-AF65-F5344CB8AC3E}">
        <p14:creationId xmlns:p14="http://schemas.microsoft.com/office/powerpoint/2010/main" val="3200167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ناقص نویسی، نوشتن کامنت فقط بخاطر اینکه احساس میکنید باید نوشته شود و کار تمیز نوشتن کد را می پیچاند. در مثال بالا چپ داخل </a:t>
            </a:r>
            <a:r>
              <a:rPr lang="en-US" dirty="0"/>
              <a:t>catch</a:t>
            </a:r>
            <a:endParaRPr lang="fa-IR" dirty="0"/>
          </a:p>
          <a:p>
            <a:pPr marL="171450" indent="-171450" algn="r" rtl="1">
              <a:buFont typeface="Arial" panose="020B0604020202020204" pitchFamily="34" charset="0"/>
              <a:buChar char="•"/>
            </a:pPr>
            <a:r>
              <a:rPr lang="fa-IR" dirty="0"/>
              <a:t>کامنت های تکراری، هدف از ایجاد این کامنت چیست؟ اطلاعاتی بیشتر از کد ندارد. پایین چپ.</a:t>
            </a:r>
          </a:p>
          <a:p>
            <a:pPr marL="171450" indent="-171450" algn="r" rtl="1">
              <a:buFont typeface="Arial" panose="020B0604020202020204" pitchFamily="34" charset="0"/>
              <a:buChar char="•"/>
            </a:pPr>
            <a:r>
              <a:rPr lang="fa-IR" dirty="0"/>
              <a:t>کامنت های گمراه کننده، عدم دقت در بیان جزئیات می تواند یک توضیح گمراه کننده بسازد. مثال بالا راست</a:t>
            </a:r>
          </a:p>
          <a:p>
            <a:pPr marL="171450" indent="-171450" algn="r" rtl="1">
              <a:buFont typeface="Arial" panose="020B0604020202020204" pitchFamily="34" charset="0"/>
              <a:buChar char="•"/>
            </a:pPr>
            <a:r>
              <a:rPr lang="fa-IR" dirty="0"/>
              <a:t>کامنت های مجاز </a:t>
            </a:r>
            <a:r>
              <a:rPr lang="en-US" dirty="0"/>
              <a:t>Mandated</a:t>
            </a:r>
            <a:r>
              <a:rPr lang="fa-IR" dirty="0"/>
              <a:t>، پایین راست. این احمقانه است که قاعده ای وجود داشته باشد بر اینکه بگوید حتما یک فایل یا کلاس یا متد باید متد داشته باشد و برای آن تاکید کند. این اطلاعات موجب بهم ریختگی و افزایش میزان کدها می شود.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36</a:t>
            </a:fld>
            <a:endParaRPr lang="en-US"/>
          </a:p>
        </p:txBody>
      </p:sp>
    </p:spTree>
    <p:extLst>
      <p:ext uri="{BB962C8B-B14F-4D97-AF65-F5344CB8AC3E}">
        <p14:creationId xmlns:p14="http://schemas.microsoft.com/office/powerpoint/2010/main" val="22077640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کامنت‌های روزنامه ای، بالا چپ</a:t>
            </a:r>
          </a:p>
          <a:p>
            <a:pPr marL="171450" indent="-171450" algn="r" rtl="1">
              <a:buFont typeface="Arial" panose="020B0604020202020204" pitchFamily="34" charset="0"/>
              <a:buChar char="•"/>
            </a:pPr>
            <a:r>
              <a:rPr lang="fa-IR" dirty="0"/>
              <a:t>کامنت های نویزی، اطلاعات جدیدی ندارند. پایین چپ</a:t>
            </a:r>
          </a:p>
          <a:p>
            <a:pPr marL="171450" indent="-171450" algn="r" rtl="1">
              <a:buFont typeface="Arial" panose="020B0604020202020204" pitchFamily="34" charset="0"/>
              <a:buChar char="•"/>
            </a:pPr>
            <a:r>
              <a:rPr lang="fa-IR" dirty="0"/>
              <a:t>نویزهای ترسناک، تاکید بر چیزی که واضح است میتواند گمراه کننده باشد و فکر کنیم شاید چیز مهمی را در بردارد ولی اینطور نیست و فقط یک کامنت زائد است.</a:t>
            </a:r>
          </a:p>
          <a:p>
            <a:pPr marL="171450" indent="-171450" algn="r" rtl="1">
              <a:buFont typeface="Arial" panose="020B0604020202020204" pitchFamily="34" charset="0"/>
              <a:buChar char="•"/>
            </a:pPr>
            <a:r>
              <a:rPr lang="fa-IR" dirty="0"/>
              <a:t>زمانی که می توان از یک تابع یا متغیر استفاده کرد،  از کامنت استفاده نکنید.</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37</a:t>
            </a:fld>
            <a:endParaRPr lang="en-US"/>
          </a:p>
        </p:txBody>
      </p:sp>
    </p:spTree>
    <p:extLst>
      <p:ext uri="{BB962C8B-B14F-4D97-AF65-F5344CB8AC3E}">
        <p14:creationId xmlns:p14="http://schemas.microsoft.com/office/powerpoint/2010/main" val="7784440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نشانگرها موقعیت</a:t>
            </a:r>
          </a:p>
          <a:p>
            <a:pPr marL="171450" indent="-171450" algn="r" rtl="1">
              <a:buFont typeface="Arial" panose="020B0604020202020204" pitchFamily="34" charset="0"/>
              <a:buChar char="•"/>
            </a:pPr>
            <a:r>
              <a:rPr lang="fa-IR" dirty="0"/>
              <a:t>برای محکم کاری!</a:t>
            </a:r>
          </a:p>
          <a:p>
            <a:pPr marL="171450" indent="-171450" algn="r" rtl="1">
              <a:buFont typeface="Arial" panose="020B0604020202020204" pitchFamily="34" charset="0"/>
              <a:buChar char="•"/>
            </a:pPr>
            <a:r>
              <a:rPr lang="fa-IR" dirty="0"/>
              <a:t>امتیازات و </a:t>
            </a:r>
            <a:r>
              <a:rPr lang="en-US" dirty="0"/>
              <a:t>Bylines</a:t>
            </a:r>
            <a:r>
              <a:rPr lang="fa-IR" dirty="0"/>
              <a:t> که در قسمت بالای کد و یا زیر سورس ها استفاده میشود که اکثرا نشان دهنده نام نویسنده است</a:t>
            </a:r>
          </a:p>
          <a:p>
            <a:pPr marL="171450" indent="-171450" algn="r" rtl="1">
              <a:buFont typeface="Arial" panose="020B0604020202020204" pitchFamily="34" charset="0"/>
              <a:buChar char="•"/>
            </a:pPr>
            <a:r>
              <a:rPr lang="fa-IR" dirty="0"/>
              <a:t>کدهای </a:t>
            </a:r>
            <a:r>
              <a:rPr lang="en-US" dirty="0"/>
              <a:t>Commenting-out</a:t>
            </a:r>
            <a:r>
              <a:rPr lang="fa-IR" dirty="0"/>
              <a:t>، کدهایی که از رده خارج هستند یا متوانستند جایگزین کد اصلی باشند!</a:t>
            </a:r>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38</a:t>
            </a:fld>
            <a:endParaRPr lang="en-US"/>
          </a:p>
        </p:txBody>
      </p:sp>
    </p:spTree>
    <p:extLst>
      <p:ext uri="{BB962C8B-B14F-4D97-AF65-F5344CB8AC3E}">
        <p14:creationId xmlns:p14="http://schemas.microsoft.com/office/powerpoint/2010/main" val="1097119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کامنت های </a:t>
            </a:r>
            <a:r>
              <a:rPr lang="en-US" dirty="0"/>
              <a:t>HTML</a:t>
            </a:r>
            <a:r>
              <a:rPr lang="fa-IR" dirty="0"/>
              <a:t> ای!</a:t>
            </a:r>
          </a:p>
          <a:p>
            <a:pPr marL="171450" indent="-171450" algn="r" rtl="1">
              <a:buFont typeface="Arial" panose="020B0604020202020204" pitchFamily="34" charset="0"/>
              <a:buChar char="•"/>
            </a:pPr>
            <a:r>
              <a:rPr lang="fa-IR" dirty="0"/>
              <a:t>اطلاعات غیر محلی، کدی در آن محل را توصیف نمیکنند!</a:t>
            </a:r>
          </a:p>
          <a:p>
            <a:pPr marL="171450" indent="-171450" algn="r" rtl="1">
              <a:buFont typeface="Arial" panose="020B0604020202020204" pitchFamily="34" charset="0"/>
              <a:buChar char="•"/>
            </a:pPr>
            <a:r>
              <a:rPr lang="fa-IR" dirty="0"/>
              <a:t>اطلاعات بیش از حد</a:t>
            </a:r>
          </a:p>
          <a:p>
            <a:pPr marL="171450" indent="-171450" algn="r" rtl="1">
              <a:buFont typeface="Arial" panose="020B0604020202020204" pitchFamily="34" charset="0"/>
              <a:buChar char="•"/>
            </a:pPr>
            <a:r>
              <a:rPr lang="fa-IR"/>
              <a:t>اتصال غیر واض</a:t>
            </a:r>
            <a:r>
              <a:rPr lang="fa-IR" dirty="0"/>
              <a:t>ح</a:t>
            </a:r>
            <a:endParaRPr lang="fa-IR"/>
          </a:p>
        </p:txBody>
      </p:sp>
      <p:sp>
        <p:nvSpPr>
          <p:cNvPr id="4" name="Slide Number Placeholder 3"/>
          <p:cNvSpPr>
            <a:spLocks noGrp="1"/>
          </p:cNvSpPr>
          <p:nvPr>
            <p:ph type="sldNum" sz="quarter" idx="5"/>
          </p:nvPr>
        </p:nvSpPr>
        <p:spPr/>
        <p:txBody>
          <a:bodyPr/>
          <a:lstStyle/>
          <a:p>
            <a:fld id="{298C2C4C-7B8E-4189-A440-B7A43E2F04E4}" type="slidenum">
              <a:rPr lang="en-US" smtClean="0"/>
              <a:t>39</a:t>
            </a:fld>
            <a:endParaRPr lang="en-US"/>
          </a:p>
        </p:txBody>
      </p:sp>
    </p:spTree>
    <p:extLst>
      <p:ext uri="{BB962C8B-B14F-4D97-AF65-F5344CB8AC3E}">
        <p14:creationId xmlns:p14="http://schemas.microsoft.com/office/powerpoint/2010/main" val="2023914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40</a:t>
            </a:fld>
            <a:endParaRPr lang="en-US"/>
          </a:p>
        </p:txBody>
      </p:sp>
    </p:spTree>
    <p:extLst>
      <p:ext uri="{BB962C8B-B14F-4D97-AF65-F5344CB8AC3E}">
        <p14:creationId xmlns:p14="http://schemas.microsoft.com/office/powerpoint/2010/main" val="3994407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تنها راه یاد گیری این کتاب تمرین کردن تمام مطالبی هست که از این جلسات بدست </a:t>
            </a:r>
            <a:r>
              <a:rPr lang="fa-IR" dirty="0" err="1"/>
              <a:t>میارید</a:t>
            </a:r>
            <a:r>
              <a:rPr lang="fa-IR" dirty="0"/>
              <a:t>.</a:t>
            </a:r>
          </a:p>
          <a:p>
            <a:r>
              <a:rPr lang="fa-IR" dirty="0"/>
              <a:t>پس </a:t>
            </a:r>
            <a:r>
              <a:rPr lang="fa-IR" dirty="0" err="1"/>
              <a:t>لطفا</a:t>
            </a:r>
            <a:r>
              <a:rPr lang="fa-IR" dirty="0"/>
              <a:t> بعد از این جلسات یکبار دیگه </a:t>
            </a:r>
            <a:r>
              <a:rPr lang="fa-IR" dirty="0" err="1"/>
              <a:t>کدهایی</a:t>
            </a:r>
            <a:r>
              <a:rPr lang="fa-IR" dirty="0"/>
              <a:t> که نوشتید رو مرور کنید و </a:t>
            </a:r>
            <a:r>
              <a:rPr lang="fa-IR" dirty="0" err="1"/>
              <a:t>ریفکتور</a:t>
            </a:r>
            <a:r>
              <a:rPr lang="fa-IR" dirty="0"/>
              <a:t> کنید تا تفاوت رو لمس کنید و بهتر یاد بگیرید.</a:t>
            </a:r>
          </a:p>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a:t>
            </a:fld>
            <a:endParaRPr lang="en-US"/>
          </a:p>
        </p:txBody>
      </p:sp>
    </p:spTree>
    <p:extLst>
      <p:ext uri="{BB962C8B-B14F-4D97-AF65-F5344CB8AC3E}">
        <p14:creationId xmlns:p14="http://schemas.microsoft.com/office/powerpoint/2010/main" val="23836694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محتوای برنامه شما هرچه قدر هم تغییر کرده باشد که دیگر وجود نداشته باشد، باز سبک و نظم و دست خط شما برای همیشه روی آن باقی می ماند.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41</a:t>
            </a:fld>
            <a:endParaRPr lang="en-US"/>
          </a:p>
        </p:txBody>
      </p:sp>
    </p:spTree>
    <p:extLst>
      <p:ext uri="{BB962C8B-B14F-4D97-AF65-F5344CB8AC3E}">
        <p14:creationId xmlns:p14="http://schemas.microsoft.com/office/powerpoint/2010/main" val="37444383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قالب بندی عمودی:</a:t>
            </a:r>
          </a:p>
          <a:p>
            <a:pPr marL="171450" indent="-171450" algn="r" rtl="1">
              <a:buFont typeface="Arial" panose="020B0604020202020204" pitchFamily="34" charset="0"/>
              <a:buChar char="•"/>
            </a:pPr>
            <a:r>
              <a:rPr lang="fa-IR" dirty="0"/>
              <a:t>فهم فایل‌های کوچکتر راحت‌تر از فایل‌های بزرگ است.</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تقریبا همه کدها از بالا به پایین و از چپ به راست خوانده می شوند. هر خط کد یک عبارت را نشان میدهد و هر گروه از خطها یک تفکر کامل را نشان میدهد که این افکار یا گروه‌ها با یک خط خالی از یکدیگر جدا میشوند. این را در نظر داشته باشیم که فاصله ی بیش از ۱ سطر یا خط نیز خوانایی را کاهش میدهد. فقط ۱ خط بین مفاهیم باشد.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تراکم عمودی کد:   کدهای با مفهوم مشترک باید در کنار هم باشد ولی طبق مثال پایین چپ، می بینیم که کامنت‌ها زائد باعث شده، رابطه بین این دو خط کد نزدیک را از بین ببرد. بدون اینکه چشمم حرکت زیادی بخورد باید بدانم اینها دو متغیر کلاس هستند.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فاصله عمودی:   مفاهیم مرتبط باید با فاصله ی کمتری از هم قرار بگیرند. برای پیدا کردن تابعی که درون یک تابع استفاده شده و مفاهیم و تفکر یکسانی دارند، نباید یک فایل را تا انتها اسکرول کنیم تا آن را از هزارتوی کدها پیدا کنیم. توابع، متغیرها یا کلاس هایی با یک مفهوم مشابه باید نزدیک هم باشند.</a:t>
            </a:r>
          </a:p>
          <a:p>
            <a:pPr marL="628650" lvl="1" indent="-171450" algn="r" rtl="1">
              <a:buFont typeface="Arial" panose="020B0604020202020204" pitchFamily="34" charset="0"/>
              <a:buChar char="•"/>
            </a:pPr>
            <a:r>
              <a:rPr lang="fa-IR" dirty="0"/>
              <a:t>متغیرها:   در بالای توابع و حلقه‌ها و کلاسها و نزدیک به محل به کار رفته تعریف می شوند.</a:t>
            </a:r>
          </a:p>
          <a:p>
            <a:pPr marL="628650" lvl="1" indent="-171450" algn="r" rtl="1">
              <a:buFont typeface="Arial" panose="020B0604020202020204" pitchFamily="34" charset="0"/>
              <a:buChar char="•"/>
            </a:pPr>
            <a:r>
              <a:rPr lang="fa-IR" dirty="0"/>
              <a:t>توابع وابسته:   وابستگی فراخوانی توابع از بالا به پایین است. یعنی تابعی که فراخوانی می شود باید پایین‌تر از تابعی باشد که آن را فراخوانی میکند.</a:t>
            </a:r>
          </a:p>
          <a:p>
            <a:pPr marL="628650" lvl="1" indent="-171450" algn="r" rtl="1">
              <a:buFont typeface="Arial" panose="020B0604020202020204" pitchFamily="34" charset="0"/>
              <a:buChar char="•"/>
            </a:pPr>
            <a:r>
              <a:rPr lang="fa-IR" dirty="0"/>
              <a:t>وابستگی مفهومی:  بعضی اعضای کلاس وابستگی مفهومی به هم دارند که باید فاصله ی عمودی کمتری از هم داشته باشند. مثل: </a:t>
            </a:r>
            <a:r>
              <a:rPr lang="en-US" dirty="0" err="1"/>
              <a:t>AssertTrue</a:t>
            </a:r>
            <a:r>
              <a:rPr lang="en-US" dirty="0"/>
              <a:t>() , </a:t>
            </a:r>
            <a:r>
              <a:rPr lang="en-US" dirty="0" err="1"/>
              <a:t>AssertFalse</a:t>
            </a:r>
            <a:r>
              <a:rPr lang="en-US" dirty="0"/>
              <a:t>()</a:t>
            </a:r>
            <a:endParaRPr lang="fa-IR" dirty="0"/>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روزنامه‌ای: کدها باید مثل روزنامه باشد، یک عنوان به شما میگوید داستان درباره چیست و به شما اجازه میدهد که تصمیم بگیرید که میخواهید چنین چیزی را بخوانید یا نه. بعد بخش اول خلاصه داستان و هرچه قدر به پایان داستان می رسید، جزئیات افزایش می یابند تا زمانی که تاریخ‌ها، نام‌ها، نقل قول‌ها، ادعاها و سایر موارد را خواهیم داشت. پس نام کلاس باید خود گویای تمام مفهوم پیاده سازی شده ی درون آن کلاس باشد. سپس مفاهیم سطح بالا را در کلاس خواهیم دید. با حرکت به سمت پایین کلاس، جزئیات بیشتر و ریزتر میشوند.</a:t>
            </a:r>
          </a:p>
          <a:p>
            <a:pPr marL="171450" indent="-171450" algn="r" rtl="1">
              <a:buFont typeface="Arial" panose="020B0604020202020204" pitchFamily="34" charset="0"/>
              <a:buChar char="•"/>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42</a:t>
            </a:fld>
            <a:endParaRPr lang="en-US"/>
          </a:p>
        </p:txBody>
      </p:sp>
    </p:spTree>
    <p:extLst>
      <p:ext uri="{BB962C8B-B14F-4D97-AF65-F5344CB8AC3E}">
        <p14:creationId xmlns:p14="http://schemas.microsoft.com/office/powerpoint/2010/main" val="9891289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t>فرمت افقی: </a:t>
            </a:r>
          </a:p>
          <a:p>
            <a:pPr marL="0" indent="0" algn="r" rtl="1">
              <a:buFont typeface="Arial" panose="020B0604020202020204" pitchFamily="34" charset="0"/>
              <a:buNone/>
            </a:pPr>
            <a:r>
              <a:rPr lang="fa-IR" b="0" dirty="0"/>
              <a:t>عرض یک خط کد باید کمتر از ۸۰ کاراکتر باشد و ایده عال ترین حالت ۴۵ کاراکتر است. ماکزیموم طول خط هم ۱۵۰ کاراکتر هست و فراتر از آن مجاز نیست. محدودیت عرض </a:t>
            </a:r>
            <a:r>
              <a:rPr lang="en-US" b="0" dirty="0"/>
              <a:t>IDE</a:t>
            </a:r>
            <a:r>
              <a:rPr lang="fa-IR" b="0" dirty="0"/>
              <a:t> را روی ۱۲۰ کاراکتر قرار دهید تا استاندارد تمام مانیتورها باشد. قانونی هست که نباید مجبور باشیم به سمت راست اسکرول کنیم و این نشانه کثیف بود فرمت کدهاست.</a:t>
            </a:r>
          </a:p>
          <a:p>
            <a:pPr marL="0" indent="0" algn="r" rtl="1">
              <a:buFont typeface="Arial" panose="020B0604020202020204" pitchFamily="34" charset="0"/>
              <a:buNone/>
            </a:pPr>
            <a:endParaRPr lang="fa-IR" b="0" dirty="0"/>
          </a:p>
          <a:p>
            <a:pPr marL="171450" indent="-171450" algn="r" rtl="1">
              <a:buFont typeface="Arial" panose="020B0604020202020204" pitchFamily="34" charset="0"/>
              <a:buChar char="•"/>
            </a:pPr>
            <a:r>
              <a:rPr lang="fa-IR" b="0" dirty="0"/>
              <a:t>فاصله‌های افقی و تراکم:  قرار دادن فاصله گذاری بین عملگرهای انتساب. عدم فاصله گذاری بین نام تابع و پرانتر باز، زیرا </a:t>
            </a:r>
            <a:r>
              <a:rPr lang="fa-IR" b="0" dirty="0" err="1"/>
              <a:t>ارگمان</a:t>
            </a:r>
            <a:r>
              <a:rPr lang="fa-IR" b="0" dirty="0"/>
              <a:t> ها وابسته به تابع هستند. </a:t>
            </a:r>
            <a:r>
              <a:rPr lang="fa-IR" b="0" dirty="0" err="1"/>
              <a:t>ارگمان</a:t>
            </a:r>
            <a:r>
              <a:rPr lang="fa-IR" b="0" dirty="0"/>
              <a:t> ها باید فاصله داشته باشند. </a:t>
            </a:r>
          </a:p>
          <a:p>
            <a:pPr marL="171450" indent="-171450" algn="r" rtl="1">
              <a:buFont typeface="Arial" panose="020B0604020202020204" pitchFamily="34" charset="0"/>
              <a:buChar char="•"/>
            </a:pPr>
            <a:r>
              <a:rPr lang="fa-IR" b="0" dirty="0"/>
              <a:t>ترازبندی افقی:  ترازبندی افقی شکل پایین چپ، بیشتر در زبان اسمبلی کاربرد داشت، ولی در زبان‌های جدید این دیگر کاربردی ندارد و حتی توسط ترازبند خودکار </a:t>
            </a:r>
            <a:r>
              <a:rPr lang="en-US" b="0" dirty="0"/>
              <a:t>IDE</a:t>
            </a:r>
            <a:r>
              <a:rPr lang="fa-IR" b="0" dirty="0"/>
              <a:t> از بین می رود، پس برای آن تلاش نکنیم.</a:t>
            </a:r>
          </a:p>
          <a:p>
            <a:pPr marL="171450" indent="-171450" algn="r" rtl="1">
              <a:buFont typeface="Arial" panose="020B0604020202020204" pitchFamily="34" charset="0"/>
              <a:buChar char="•"/>
            </a:pPr>
            <a:r>
              <a:rPr lang="fa-IR" b="0" dirty="0"/>
              <a:t>فرورفتگی:  برای تایین سلسله مراتب به کار می رود. در زبان پایتن این امر اجباری است ولی زبان های دیگر نقض این قانون را می پزیرند که خوشایند نیست. برای سینتکس های در سطح فایل مثل کلاس فرو رفتگی نداریم ولی برای متدها و کدهای درون آن و برای شرط ها و حلقه ها باید فرو رفته را مشخص کنیم. مثال بالا راست نمونه نقض فرورفتگی در سطح کلاس را نشان میدهد. ناخوانا است!</a:t>
            </a:r>
          </a:p>
          <a:p>
            <a:pPr marL="171450" indent="-171450" algn="r" rtl="1">
              <a:buFont typeface="Arial" panose="020B0604020202020204" pitchFamily="34" charset="0"/>
              <a:buChar char="•"/>
            </a:pPr>
            <a:r>
              <a:rPr lang="fa-IR" b="0" dirty="0"/>
              <a:t>تصمیمات تیمی:  در نهایت فرمت بندی کد باید در داخل تیم‌ها تصمیم گرفته شود و حرف آخر با تیم است و اگرچه خوشایند نباشد. زیرا برنامه باید تمام ساختار یکسانی داشته باشد و سلایق شخصی در آن نباید پر رنگ شوند.</a:t>
            </a:r>
          </a:p>
          <a:p>
            <a:pPr marL="171450" indent="-171450" algn="r" rtl="1">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298C2C4C-7B8E-4189-A440-B7A43E2F04E4}" type="slidenum">
              <a:rPr lang="en-US" smtClean="0"/>
              <a:t>43</a:t>
            </a:fld>
            <a:endParaRPr lang="en-US"/>
          </a:p>
        </p:txBody>
      </p:sp>
    </p:spTree>
    <p:extLst>
      <p:ext uri="{BB962C8B-B14F-4D97-AF65-F5344CB8AC3E}">
        <p14:creationId xmlns:p14="http://schemas.microsoft.com/office/powerpoint/2010/main" val="10349503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fa-IR" b="0" dirty="0"/>
              <a:t>ساختار عمو باب:  تیکه کد آخر فصل ۵</a:t>
            </a:r>
          </a:p>
          <a:p>
            <a:pPr marL="171450" indent="-171450" algn="r" rtl="1">
              <a:buFont typeface="Arial" panose="020B0604020202020204" pitchFamily="34" charset="0"/>
              <a:buChar char="•"/>
            </a:pPr>
            <a:r>
              <a:rPr lang="fa-IR" b="0" dirty="0"/>
              <a:t>نام کلاس هم سطح افقی فایل</a:t>
            </a:r>
          </a:p>
          <a:p>
            <a:pPr marL="171450" indent="-171450" algn="r" rtl="1">
              <a:buFont typeface="Arial" panose="020B0604020202020204" pitchFamily="34" charset="0"/>
              <a:buChar char="•"/>
            </a:pPr>
            <a:r>
              <a:rPr lang="fa-IR" b="0" dirty="0"/>
              <a:t>متغیرها و </a:t>
            </a:r>
            <a:r>
              <a:rPr lang="en-US" b="0" dirty="0"/>
              <a:t>properties</a:t>
            </a:r>
            <a:endParaRPr lang="fa-IR" b="0" dirty="0"/>
          </a:p>
          <a:p>
            <a:pPr marL="171450" indent="-171450" algn="r" rtl="1">
              <a:buFont typeface="Arial" panose="020B0604020202020204" pitchFamily="34" charset="0"/>
              <a:buChar char="•"/>
            </a:pPr>
            <a:r>
              <a:rPr lang="fa-IR" b="0" dirty="0"/>
              <a:t>توابع سازنده</a:t>
            </a:r>
          </a:p>
          <a:p>
            <a:pPr marL="171450" indent="-171450" algn="r" rtl="1">
              <a:buFont typeface="Arial" panose="020B0604020202020204" pitchFamily="34" charset="0"/>
              <a:buChar char="•"/>
            </a:pPr>
            <a:r>
              <a:rPr lang="fa-IR" b="0" dirty="0"/>
              <a:t>توابع استاتیک</a:t>
            </a:r>
          </a:p>
          <a:p>
            <a:pPr marL="171450" indent="-171450" algn="r" rtl="1">
              <a:buFont typeface="Arial" panose="020B0604020202020204" pitchFamily="34" charset="0"/>
              <a:buChar char="•"/>
            </a:pPr>
            <a:r>
              <a:rPr lang="fa-IR" b="0" dirty="0"/>
              <a:t>توابع دیگر طبق وابستگی نزدیک هم هستند نه طبق سطح دسترسی </a:t>
            </a:r>
            <a:r>
              <a:rPr lang="en-US" b="0" dirty="0"/>
              <a:t>private , public</a:t>
            </a:r>
            <a:endParaRPr lang="fa-IR" b="0" dirty="0"/>
          </a:p>
          <a:p>
            <a:pPr algn="r" rtl="1"/>
            <a:endParaRPr lang="en-US" dirty="0"/>
          </a:p>
          <a:p>
            <a:pPr algn="r" rtl="1"/>
            <a:r>
              <a:rPr lang="fa-IR" dirty="0"/>
              <a:t>توضیحات در مورد فایل </a:t>
            </a:r>
            <a:r>
              <a:rPr lang="en-US" dirty="0"/>
              <a:t>.</a:t>
            </a:r>
            <a:r>
              <a:rPr lang="en-US" dirty="0" err="1"/>
              <a:t>editorconfig</a:t>
            </a:r>
            <a:r>
              <a:rPr lang="fa-IR" dirty="0"/>
              <a:t> برای </a:t>
            </a:r>
            <a:r>
              <a:rPr lang="en-US" dirty="0"/>
              <a:t>IDE</a:t>
            </a:r>
            <a:r>
              <a:rPr lang="fa-IR" dirty="0"/>
              <a:t> ها</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44</a:t>
            </a:fld>
            <a:endParaRPr lang="en-US"/>
          </a:p>
        </p:txBody>
      </p:sp>
    </p:spTree>
    <p:extLst>
      <p:ext uri="{BB962C8B-B14F-4D97-AF65-F5344CB8AC3E}">
        <p14:creationId xmlns:p14="http://schemas.microsoft.com/office/powerpoint/2010/main" val="4150675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2000" b="1" dirty="0"/>
              <a:t>اشیا و ساختارهای داده ای</a:t>
            </a:r>
          </a:p>
          <a:p>
            <a:pPr algn="r" rtl="1"/>
            <a:endParaRPr lang="fa-IR" sz="2000" b="1" dirty="0"/>
          </a:p>
          <a:p>
            <a:pPr algn="r" rtl="1"/>
            <a:r>
              <a:rPr lang="fa-IR" sz="2000" b="1" dirty="0"/>
              <a:t>یک دلیل نام ببرید که ما نیاز به نگه داشتن متغیرهای خصوصی یا </a:t>
            </a:r>
            <a:r>
              <a:rPr lang="en-US" sz="2000" b="1" dirty="0"/>
              <a:t>private </a:t>
            </a:r>
            <a:r>
              <a:rPr lang="fa-IR" sz="2000" b="1" dirty="0"/>
              <a:t> هستیم؟</a:t>
            </a:r>
          </a:p>
          <a:p>
            <a:pPr algn="r" rtl="1"/>
            <a:r>
              <a:rPr lang="fa-IR" sz="2000" b="1" dirty="0"/>
              <a:t>ما نمیخواهیم کسی به آنها وابسته باشد و تغییرات داخلی متغیرها سطح بیرونی کلاس را تغییر دهد. کپسوله سازی.</a:t>
            </a:r>
          </a:p>
          <a:p>
            <a:pPr algn="r" rtl="1"/>
            <a:r>
              <a:rPr lang="fa-IR" sz="2000" b="1" dirty="0"/>
              <a:t>حال چرا بعضی ها عادت داریم </a:t>
            </a:r>
            <a:r>
              <a:rPr lang="en-US" sz="2000" b="1" dirty="0"/>
              <a:t>Property</a:t>
            </a:r>
            <a:r>
              <a:rPr lang="fa-IR" sz="2000" b="1" dirty="0"/>
              <a:t> ها یا کپسوله سازی از نوع </a:t>
            </a:r>
            <a:r>
              <a:rPr lang="en-US" sz="2000" b="1" dirty="0"/>
              <a:t>private</a:t>
            </a:r>
            <a:r>
              <a:rPr lang="fa-IR" sz="2000" b="1" dirty="0"/>
              <a:t> داشته باشیم؟ </a:t>
            </a:r>
            <a:endParaRPr lang="en-US" sz="2000" b="1" dirty="0"/>
          </a:p>
        </p:txBody>
      </p:sp>
      <p:sp>
        <p:nvSpPr>
          <p:cNvPr id="4" name="Slide Number Placeholder 3"/>
          <p:cNvSpPr>
            <a:spLocks noGrp="1"/>
          </p:cNvSpPr>
          <p:nvPr>
            <p:ph type="sldNum" sz="quarter" idx="5"/>
          </p:nvPr>
        </p:nvSpPr>
        <p:spPr/>
        <p:txBody>
          <a:bodyPr/>
          <a:lstStyle/>
          <a:p>
            <a:fld id="{298C2C4C-7B8E-4189-A440-B7A43E2F04E4}" type="slidenum">
              <a:rPr lang="en-US" smtClean="0"/>
              <a:t>45</a:t>
            </a:fld>
            <a:endParaRPr lang="en-US"/>
          </a:p>
        </p:txBody>
      </p:sp>
    </p:spTree>
    <p:extLst>
      <p:ext uri="{BB962C8B-B14F-4D97-AF65-F5344CB8AC3E}">
        <p14:creationId xmlns:p14="http://schemas.microsoft.com/office/powerpoint/2010/main" val="13299774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انتزاع داده‌ها:</a:t>
            </a:r>
          </a:p>
          <a:p>
            <a:pPr marL="457200" marR="0" lvl="1"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fa-IR" dirty="0"/>
              <a:t>نکته: ما همه گی مفهوم کپسوله سازی را در افزودن یک لایه متد </a:t>
            </a:r>
            <a:r>
              <a:rPr lang="en-US" dirty="0"/>
              <a:t>getter</a:t>
            </a:r>
            <a:r>
              <a:rPr lang="fa-IR" dirty="0"/>
              <a:t> و </a:t>
            </a:r>
            <a:r>
              <a:rPr lang="en-US" dirty="0"/>
              <a:t>setter</a:t>
            </a:r>
            <a:r>
              <a:rPr lang="fa-IR" dirty="0"/>
              <a:t> برای دسترسی به متغیرها میدونیم. درحالی که کپسوله کردن یا پنهان سازی پیاده سازی در سطح انتزاع یا انترفیس ها است. این اینترفیس‌ها هستند که کاربران این اجازه را می‌دهند که ماهیت داده‌ها را دستکاری کنند، بدون اینکه اطلاعی از پیاده سازی داشته باشند.</a:t>
            </a:r>
          </a:p>
          <a:p>
            <a:pPr marL="457200" lvl="1" indent="0" algn="r" rtl="1">
              <a:buFont typeface="Arial" panose="020B0604020202020204" pitchFamily="34" charset="0"/>
              <a:buNone/>
            </a:pPr>
            <a:r>
              <a:rPr lang="fa-IR" dirty="0"/>
              <a:t>مثال ویکل (اینترفیس وسیله نقلیه) است که دو متد دارد. در اولی از اصطلاحات خاص برای ارتباط سطح سوخت وسیله نقلیه استفاده کرده است. مثل گالون! ولی در دومی فقط با درصد نشون میده و هیچ نشانه ای از شکل داده‌ها نداریم. در کل پنهان سازی جزئیات داده‌ها خیلی مهمه. چون برای کاربرانی که از کلاسمون استفاده میکنند، اصلا مهم نیست که چه واحدها و متغیرهایی درون کلاس استفاده میشه. ما باید همیشه دیدگاه پنهان سازی رو در سطح انتزاعات داشته باشیم.</a:t>
            </a:r>
          </a:p>
          <a:p>
            <a:pPr marL="457200" lvl="1" indent="0" algn="r" rtl="1">
              <a:buFont typeface="Arial" panose="020B0604020202020204" pitchFamily="34" charset="0"/>
              <a:buNone/>
            </a:pP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سرشاخ شدن قطارها:</a:t>
            </a:r>
          </a:p>
          <a:p>
            <a:pPr marL="457200" lvl="1" indent="0" algn="r" rtl="1">
              <a:buFont typeface="Arial" panose="020B0604020202020204" pitchFamily="34" charset="0"/>
              <a:buNone/>
            </a:pPr>
            <a:r>
              <a:rPr lang="fa-IR" dirty="0"/>
              <a:t>مشکلی که در بند قانون </a:t>
            </a:r>
            <a:r>
              <a:rPr lang="en-US" dirty="0"/>
              <a:t>Demeter</a:t>
            </a:r>
            <a:r>
              <a:rPr lang="fa-IR" dirty="0"/>
              <a:t> بود را اینگونه حل میکنیم ولی باز دسترسی به متد کلاس ها بصورت تو در تو، نشانگر این است که ما در حیطه تابع از جزئیات داخلی کلاس‌های دیگر خبر داریم که با فراخوانی های تو در تو به آن آبجکت هدف می رسیم. بهتر بود </a:t>
            </a:r>
            <a:r>
              <a:rPr lang="en-US" dirty="0" err="1"/>
              <a:t>ctxt</a:t>
            </a:r>
            <a:r>
              <a:rPr lang="fa-IR" dirty="0"/>
              <a:t> یک متد با نام </a:t>
            </a:r>
            <a:r>
              <a:rPr lang="en-US" dirty="0" err="1"/>
              <a:t>CreateScratchFileStream</a:t>
            </a:r>
            <a:r>
              <a:rPr lang="en-US" dirty="0"/>
              <a:t>(</a:t>
            </a:r>
            <a:r>
              <a:rPr lang="en-US" dirty="0" err="1"/>
              <a:t>classFileName</a:t>
            </a:r>
            <a:r>
              <a:rPr lang="en-US" dirty="0"/>
              <a:t>)</a:t>
            </a:r>
            <a:r>
              <a:rPr lang="fa-IR" dirty="0"/>
              <a:t> میداشت.</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ضد تقارن داده‌ها | اشیا (</a:t>
            </a:r>
            <a:r>
              <a:rPr lang="en-US" dirty="0"/>
              <a:t>Data/Object Anti-Symmetry</a:t>
            </a:r>
            <a:r>
              <a:rPr lang="fa-IR" dirty="0"/>
              <a:t>): </a:t>
            </a:r>
          </a:p>
          <a:p>
            <a:pPr marL="457200" lvl="1" indent="0" algn="r" rtl="1">
              <a:buFont typeface="Arial" panose="020B0604020202020204" pitchFamily="34" charset="0"/>
              <a:buNone/>
            </a:pPr>
            <a:r>
              <a:rPr lang="fa-IR" dirty="0"/>
              <a:t>تفاوت خیلی زیادی بین اشیا و داده‌های ساختاری هست. اشیا، دادهاشون رو پشت انتزاع پنهان می‌کنند و توابعی که روی داده‌ها کار میکنند رو به نمایش می‌گذارند. ولی در داده‌های ساختاری، داده‌های خودشون رو به نمایش میزارند و هیچ تابع معنی داری هم ندارند. این اختلاف شاید بنظر بی اهمیت بیاد ولی عواقب بدی داره اگر این دو تارو باهم قاطی کنیم.</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قانون </a:t>
            </a:r>
            <a:r>
              <a:rPr lang="en-US" dirty="0"/>
              <a:t>Demeter</a:t>
            </a:r>
            <a:r>
              <a:rPr lang="fa-IR" dirty="0"/>
              <a:t>:</a:t>
            </a:r>
          </a:p>
          <a:p>
            <a:pPr marL="457200" lvl="1" indent="0" algn="r" rtl="1">
              <a:buFont typeface="Arial" panose="020B0604020202020204" pitchFamily="34" charset="0"/>
              <a:buNone/>
            </a:pPr>
            <a:r>
              <a:rPr lang="fa-IR" dirty="0"/>
              <a:t>این قانون میگه، یک ماژول نباید در مورد قسمت‌های داخلی اشیایی که دستکاری میکنه، چیزی بدونه. در واقع اشیا اطلاعات خود را پنهان میکنند و رفتارها یا متدهای خود را آشکار میکنند و نباید ساختار داخلی رو از طریق دسترسی نمایش بده. بطور دقیق‌تر،  این قانون میگه، فرض کنید </a:t>
            </a:r>
            <a:r>
              <a:rPr lang="en-US" dirty="0"/>
              <a:t>f</a:t>
            </a:r>
            <a:r>
              <a:rPr lang="fa-IR" dirty="0"/>
              <a:t> متدی از کلاس</a:t>
            </a:r>
            <a:r>
              <a:rPr lang="en-US" dirty="0"/>
              <a:t> C </a:t>
            </a:r>
            <a:r>
              <a:rPr lang="fa-IR" dirty="0"/>
              <a:t> هست. آنگاه این متد فقط حق دسترسی به این موارد رو دارد:</a:t>
            </a:r>
          </a:p>
          <a:p>
            <a:pPr marL="1085850" lvl="2" indent="-171450" algn="r" rtl="1">
              <a:buFontTx/>
              <a:buChar char="-"/>
            </a:pPr>
            <a:r>
              <a:rPr lang="fa-IR" dirty="0"/>
              <a:t>خود کلاس </a:t>
            </a:r>
            <a:r>
              <a:rPr lang="en-US" dirty="0"/>
              <a:t>C</a:t>
            </a:r>
            <a:endParaRPr lang="fa-IR" dirty="0"/>
          </a:p>
          <a:p>
            <a:pPr marL="1085850" lvl="2" indent="-171450" algn="r" rtl="1">
              <a:buFontTx/>
              <a:buChar char="-"/>
            </a:pPr>
            <a:r>
              <a:rPr lang="fa-IR" dirty="0"/>
              <a:t>متغیرهای که درون متد </a:t>
            </a:r>
            <a:r>
              <a:rPr lang="en-US" dirty="0"/>
              <a:t>f</a:t>
            </a:r>
            <a:r>
              <a:rPr lang="fa-IR" dirty="0"/>
              <a:t> هستند</a:t>
            </a:r>
          </a:p>
          <a:p>
            <a:pPr marL="1085850" lvl="2" indent="-171450" algn="r" rtl="1">
              <a:buFontTx/>
              <a:buChar char="-"/>
            </a:pPr>
            <a:r>
              <a:rPr lang="fa-IR" dirty="0"/>
              <a:t>آرگمانهایی که به متد</a:t>
            </a:r>
            <a:r>
              <a:rPr lang="en-US" dirty="0"/>
              <a:t> </a:t>
            </a:r>
            <a:r>
              <a:rPr lang="fa-IR" dirty="0"/>
              <a:t> </a:t>
            </a:r>
            <a:r>
              <a:rPr lang="en-US" dirty="0"/>
              <a:t>f</a:t>
            </a:r>
            <a:r>
              <a:rPr lang="fa-IR" dirty="0"/>
              <a:t> پاس داده شده</a:t>
            </a:r>
          </a:p>
          <a:p>
            <a:pPr marL="1085850" lvl="2" indent="-171450" algn="r" rtl="1">
              <a:buFontTx/>
              <a:buChar char="-"/>
            </a:pPr>
            <a:r>
              <a:rPr lang="fa-IR" dirty="0"/>
              <a:t>یک آبجکتی که توی متغیری از کلاس </a:t>
            </a:r>
            <a:r>
              <a:rPr lang="en-US" dirty="0"/>
              <a:t>C</a:t>
            </a:r>
            <a:r>
              <a:rPr lang="fa-IR" dirty="0"/>
              <a:t> نگهداری میشه</a:t>
            </a:r>
            <a:endParaRPr lang="en-US" dirty="0"/>
          </a:p>
          <a:p>
            <a:pPr marL="457200" marR="0" lvl="1"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fa-IR" dirty="0"/>
              <a:t>طبق مثال پایین راست، که نقض قانون </a:t>
            </a:r>
            <a:r>
              <a:rPr lang="en-US" dirty="0"/>
              <a:t>Demeter</a:t>
            </a:r>
            <a:r>
              <a:rPr lang="fa-IR" dirty="0"/>
              <a:t> هست. زیرا، تابع </a:t>
            </a:r>
            <a:r>
              <a:rPr lang="en-US" dirty="0" err="1"/>
              <a:t>getScratchDir</a:t>
            </a:r>
            <a:r>
              <a:rPr lang="fa-IR" dirty="0"/>
              <a:t> روی مقدار بازگشتی تابع </a:t>
            </a:r>
            <a:r>
              <a:rPr lang="en-US" dirty="0" err="1"/>
              <a:t>getOptions</a:t>
            </a:r>
            <a:r>
              <a:rPr lang="fa-IR" dirty="0"/>
              <a:t> فراخوانی شده و همچنین تابع </a:t>
            </a:r>
            <a:r>
              <a:rPr lang="en-US" dirty="0" err="1"/>
              <a:t>getAbsolutePath</a:t>
            </a:r>
            <a:r>
              <a:rPr lang="fa-IR" dirty="0"/>
              <a:t> روی مقدار برگشتی </a:t>
            </a:r>
            <a:r>
              <a:rPr lang="en-US" dirty="0" err="1"/>
              <a:t>getScratchDir</a:t>
            </a:r>
            <a:r>
              <a:rPr lang="fa-IR" dirty="0"/>
              <a:t> فراخوانی شده است.</a:t>
            </a:r>
          </a:p>
          <a:p>
            <a:pPr marL="457200" lvl="1"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46</a:t>
            </a:fld>
            <a:endParaRPr lang="en-US"/>
          </a:p>
        </p:txBody>
      </p:sp>
    </p:spTree>
    <p:extLst>
      <p:ext uri="{BB962C8B-B14F-4D97-AF65-F5344CB8AC3E}">
        <p14:creationId xmlns:p14="http://schemas.microsoft.com/office/powerpoint/2010/main" val="12586496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شاید بپرسید کد تمیز چه ربطی به مدیریت خطا داره؟</a:t>
            </a:r>
          </a:p>
          <a:p>
            <a:pPr marL="171450" indent="-171450" algn="r" rtl="1">
              <a:buFont typeface="Arial" panose="020B0604020202020204" pitchFamily="34" charset="0"/>
              <a:buChar char="•"/>
            </a:pPr>
            <a:r>
              <a:rPr lang="fa-IR" dirty="0"/>
              <a:t>ورودی های نادرست</a:t>
            </a:r>
          </a:p>
          <a:p>
            <a:pPr marL="171450" indent="-171450" algn="r" rtl="1">
              <a:buFont typeface="Arial" panose="020B0604020202020204" pitchFamily="34" charset="0"/>
              <a:buChar char="•"/>
            </a:pPr>
            <a:r>
              <a:rPr lang="fa-IR" dirty="0"/>
              <a:t>خرابی در سیستم</a:t>
            </a:r>
          </a:p>
          <a:p>
            <a:pPr marL="171450" indent="-171450" algn="r" rtl="1">
              <a:buFont typeface="Arial" panose="020B0604020202020204" pitchFamily="34" charset="0"/>
              <a:buChar char="•"/>
            </a:pPr>
            <a:r>
              <a:rPr lang="fa-IR" dirty="0"/>
              <a:t>هرچیزی امکان بروز خطا را دارد</a:t>
            </a:r>
          </a:p>
          <a:p>
            <a:pPr marL="0" indent="0" algn="r" rtl="1">
              <a:buFont typeface="Arial" panose="020B0604020202020204" pitchFamily="34" charset="0"/>
              <a:buNone/>
            </a:pPr>
            <a:endParaRPr lang="fa-IR" dirty="0"/>
          </a:p>
          <a:p>
            <a:pPr marL="0" indent="0" algn="r" rtl="1">
              <a:buFont typeface="Arial" panose="020B0604020202020204" pitchFamily="34" charset="0"/>
              <a:buNone/>
            </a:pPr>
            <a:r>
              <a:rPr lang="fa-IR" dirty="0"/>
              <a:t>نکته: نباید منطق‌های مبهم یا غلط رو با هندل کردن خطا درست کرد و این یک اشتباه بزرگ است.</a:t>
            </a:r>
          </a:p>
          <a:p>
            <a:pPr marL="0"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47</a:t>
            </a:fld>
            <a:endParaRPr lang="en-US"/>
          </a:p>
        </p:txBody>
      </p:sp>
    </p:spTree>
    <p:extLst>
      <p:ext uri="{BB962C8B-B14F-4D97-AF65-F5344CB8AC3E}">
        <p14:creationId xmlns:p14="http://schemas.microsoft.com/office/powerpoint/2010/main" val="39171859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از </a:t>
            </a:r>
            <a:r>
              <a:rPr lang="en-US" dirty="0"/>
              <a:t>exception</a:t>
            </a:r>
            <a:r>
              <a:rPr lang="fa-IR" dirty="0"/>
              <a:t> بجای مقدار یا کد برگشتی خطاها استفاده کنیم!</a:t>
            </a:r>
          </a:p>
          <a:p>
            <a:pPr marL="171450" indent="-171450" algn="r" rtl="1">
              <a:buFont typeface="Arial" panose="020B0604020202020204" pitchFamily="34" charset="0"/>
              <a:buChar char="•"/>
            </a:pPr>
            <a:r>
              <a:rPr lang="fa-IR" dirty="0"/>
              <a:t>در تکه کد بالا ما همیشه بلافاصله بعد از فراخوانی متدها باید خطاهای آن متد را بررسی کنیم. </a:t>
            </a:r>
          </a:p>
          <a:p>
            <a:pPr marL="628650" lvl="1" indent="-171450" algn="r" rtl="1">
              <a:buFont typeface="Arial" panose="020B0604020202020204" pitchFamily="34" charset="0"/>
              <a:buChar char="•"/>
            </a:pPr>
            <a:r>
              <a:rPr lang="fa-IR" dirty="0"/>
              <a:t>این روش به راحتی فراموش میشه و بعد مدتی کد کثیف بجا میگذاره.</a:t>
            </a:r>
          </a:p>
          <a:p>
            <a:pPr marL="628650" lvl="1" indent="-171450" algn="r" rtl="1">
              <a:buFont typeface="Arial" panose="020B0604020202020204" pitchFamily="34" charset="0"/>
              <a:buChar char="•"/>
            </a:pPr>
            <a:r>
              <a:rPr lang="fa-IR" dirty="0"/>
              <a:t>مشکل بعدی </a:t>
            </a:r>
            <a:r>
              <a:rPr lang="en-US" dirty="0"/>
              <a:t>If</a:t>
            </a:r>
            <a:r>
              <a:rPr lang="fa-IR" dirty="0"/>
              <a:t> های متعدد و زیرمجموعه های ناخواناست که زیبایی کد رو زیر سوال میبره.</a:t>
            </a:r>
          </a:p>
          <a:p>
            <a:pPr marL="628650" lvl="1" indent="-171450" algn="r" rtl="1">
              <a:buFont typeface="Arial" panose="020B0604020202020204" pitchFamily="34" charset="0"/>
              <a:buChar char="•"/>
            </a:pPr>
            <a:r>
              <a:rPr lang="fa-IR" dirty="0"/>
              <a:t>از بین رفتن محتوای واقعی خطا در سطوح پایین تر.</a:t>
            </a:r>
          </a:p>
          <a:p>
            <a:pPr marL="628650" lvl="1" indent="-171450" algn="r" rtl="1">
              <a:buFont typeface="Arial" panose="020B0604020202020204" pitchFamily="34" charset="0"/>
              <a:buChar char="•"/>
            </a:pPr>
            <a:r>
              <a:rPr lang="fa-IR" dirty="0"/>
              <a:t>ترکیب مدیریت خطا با الگوریتم مورد نظر!</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در کد پایین توابع </a:t>
            </a:r>
            <a:r>
              <a:rPr lang="en-US" dirty="0" err="1"/>
              <a:t>deletePage</a:t>
            </a:r>
            <a:r>
              <a:rPr lang="fa-IR" dirty="0"/>
              <a:t> و </a:t>
            </a:r>
            <a:r>
              <a:rPr lang="en-US" dirty="0" err="1"/>
              <a:t>deleteReference</a:t>
            </a:r>
            <a:r>
              <a:rPr lang="fa-IR" dirty="0"/>
              <a:t> و </a:t>
            </a:r>
            <a:r>
              <a:rPr lang="en-US" dirty="0" err="1"/>
              <a:t>deleteKey</a:t>
            </a:r>
            <a:r>
              <a:rPr lang="fa-IR" dirty="0"/>
              <a:t> خطاها را </a:t>
            </a:r>
            <a:r>
              <a:rPr lang="en-US" dirty="0"/>
              <a:t>throw</a:t>
            </a:r>
            <a:r>
              <a:rPr lang="fa-IR" dirty="0"/>
              <a:t> یا پرتاب میکنند و کافی است در متد سطح بالای از </a:t>
            </a:r>
            <a:r>
              <a:rPr lang="en-US" dirty="0"/>
              <a:t>try/catch</a:t>
            </a:r>
            <a:r>
              <a:rPr lang="fa-IR" dirty="0"/>
              <a:t> استفاده کنیم.</a:t>
            </a:r>
          </a:p>
          <a:p>
            <a:pPr marL="628650" lvl="1" indent="-171450" algn="r" rtl="1">
              <a:buFont typeface="Arial" panose="020B0604020202020204" pitchFamily="34" charset="0"/>
              <a:buChar char="•"/>
            </a:pPr>
            <a:r>
              <a:rPr lang="fa-IR" dirty="0"/>
              <a:t>خطای دقیق اتفاق افتاده در سطح بالا دریافت و ثبت خواهد شد.</a:t>
            </a:r>
          </a:p>
          <a:p>
            <a:pPr marL="628650" lvl="1" indent="-171450" algn="r" rtl="1">
              <a:buFont typeface="Arial" panose="020B0604020202020204" pitchFamily="34" charset="0"/>
              <a:buChar char="•"/>
            </a:pPr>
            <a:r>
              <a:rPr lang="fa-IR" dirty="0"/>
              <a:t>کد تمیز و و خواناست.</a:t>
            </a:r>
          </a:p>
        </p:txBody>
      </p:sp>
      <p:sp>
        <p:nvSpPr>
          <p:cNvPr id="4" name="Slide Number Placeholder 3"/>
          <p:cNvSpPr>
            <a:spLocks noGrp="1"/>
          </p:cNvSpPr>
          <p:nvPr>
            <p:ph type="sldNum" sz="quarter" idx="5"/>
          </p:nvPr>
        </p:nvSpPr>
        <p:spPr/>
        <p:txBody>
          <a:bodyPr/>
          <a:lstStyle/>
          <a:p>
            <a:fld id="{298C2C4C-7B8E-4189-A440-B7A43E2F04E4}" type="slidenum">
              <a:rPr lang="en-US" smtClean="0"/>
              <a:t>48</a:t>
            </a:fld>
            <a:endParaRPr lang="en-US"/>
          </a:p>
        </p:txBody>
      </p:sp>
    </p:spTree>
    <p:extLst>
      <p:ext uri="{BB962C8B-B14F-4D97-AF65-F5344CB8AC3E}">
        <p14:creationId xmlns:p14="http://schemas.microsoft.com/office/powerpoint/2010/main" val="36356738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dirty="0"/>
              <a:t>جداسازی </a:t>
            </a:r>
            <a:r>
              <a:rPr lang="en-US" dirty="0"/>
              <a:t>try/catch</a:t>
            </a:r>
            <a:r>
              <a:rPr lang="fa-IR" dirty="0"/>
              <a:t>‌ از مفاهیم متدهایی سطح پایین یا الگوریتمی</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الگوریتم متد از مدیریت خطا جدا شده است.</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در تابع </a:t>
            </a:r>
            <a:r>
              <a:rPr lang="en-US" dirty="0" err="1"/>
              <a:t>deletePageAndAllReferences</a:t>
            </a:r>
            <a:r>
              <a:rPr lang="fa-IR" dirty="0"/>
              <a:t> از کلمه </a:t>
            </a:r>
            <a:r>
              <a:rPr lang="en-US" dirty="0"/>
              <a:t>throws</a:t>
            </a:r>
            <a:r>
              <a:rPr lang="fa-IR" dirty="0"/>
              <a:t> برای نمایش اینکه اجرای این متد امکان وقوع خطا را دارد استفاده شده که در زبان جاوا کاربرد دارد و زبان‌های دیگر مثل زبان سی شارپ می توان از کامنت </a:t>
            </a:r>
            <a:r>
              <a:rPr lang="en-US" dirty="0"/>
              <a:t>XML</a:t>
            </a:r>
            <a:r>
              <a:rPr lang="fa-IR" dirty="0"/>
              <a:t> بالای متد و تگ </a:t>
            </a:r>
            <a:r>
              <a:rPr lang="en-US" dirty="0"/>
              <a:t>Exception</a:t>
            </a:r>
            <a:r>
              <a:rPr lang="fa-IR" dirty="0"/>
              <a:t> استفاده کرد تا کسانی که از متد ما استفاده میکنند بفهمند که این متد میتونه چه خطاهایی رو </a:t>
            </a:r>
            <a:r>
              <a:rPr lang="en-US" dirty="0"/>
              <a:t>throw</a:t>
            </a:r>
            <a:r>
              <a:rPr lang="fa-IR" dirty="0"/>
              <a:t> کنه.</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49</a:t>
            </a:fld>
            <a:endParaRPr lang="en-US"/>
          </a:p>
        </p:txBody>
      </p:sp>
    </p:spTree>
    <p:extLst>
      <p:ext uri="{BB962C8B-B14F-4D97-AF65-F5344CB8AC3E}">
        <p14:creationId xmlns:p14="http://schemas.microsoft.com/office/powerpoint/2010/main" val="34967929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مدیریت خطا یک چیز است زیرا که متدها باید یک کار و وظیفه داشته باشند</a:t>
            </a:r>
          </a:p>
          <a:p>
            <a:pPr marL="628650" lvl="1" indent="-171450" algn="r" rtl="1">
              <a:buFont typeface="Arial" panose="020B0604020202020204" pitchFamily="34" charset="0"/>
              <a:buChar char="•"/>
            </a:pPr>
            <a:r>
              <a:rPr lang="fa-IR" dirty="0"/>
              <a:t>اگر کلمه </a:t>
            </a:r>
            <a:r>
              <a:rPr lang="en-US" dirty="0"/>
              <a:t>try</a:t>
            </a:r>
            <a:r>
              <a:rPr lang="fa-IR" dirty="0"/>
              <a:t> در تابعی وجود دارد باید اولین کلمه در تابع باشد</a:t>
            </a:r>
          </a:p>
          <a:p>
            <a:pPr marL="628650" lvl="1" indent="-171450" algn="r" rtl="1">
              <a:buFont typeface="Arial" panose="020B0604020202020204" pitchFamily="34" charset="0"/>
              <a:buChar char="•"/>
            </a:pPr>
            <a:r>
              <a:rPr lang="fa-IR" dirty="0"/>
              <a:t>اگر </a:t>
            </a:r>
            <a:r>
              <a:rPr lang="en-US" dirty="0"/>
              <a:t>catch/finally</a:t>
            </a:r>
            <a:r>
              <a:rPr lang="fa-IR" dirty="0"/>
              <a:t> در تابعی وجود دارد باید بعد از آن چیزی وجود نداشته باشد</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یک جریان عادی تعریف کنید</a:t>
            </a:r>
          </a:p>
          <a:p>
            <a:pPr marL="628650" lvl="1" indent="-171450" algn="r" rtl="1">
              <a:buFont typeface="Arial" panose="020B0604020202020204" pitchFamily="34" charset="0"/>
              <a:buChar char="•"/>
            </a:pPr>
            <a:r>
              <a:rPr lang="fa-IR" dirty="0"/>
              <a:t>باید بین منطق برنامه و مدیریت خطا فاصله باشد و سعی کنیم مدیریت خطا را به بالاترین سطح برنامه ببریم و سطوح پایین مانند کتابخانه‌ها و کامپوننت ها آنها را مدیریت نکنیم.</a:t>
            </a:r>
          </a:p>
          <a:p>
            <a:pPr marL="628650" lvl="1" indent="-171450" algn="r" rtl="1">
              <a:buFont typeface="Arial" panose="020B0604020202020204" pitchFamily="34" charset="0"/>
              <a:buChar char="•"/>
            </a:pPr>
            <a:r>
              <a:rPr lang="fa-IR" dirty="0"/>
              <a:t>به مثال پایین چپ توجه کنید:</a:t>
            </a:r>
          </a:p>
          <a:p>
            <a:pPr marL="1085850" lvl="2" indent="-171450" algn="r" rtl="1">
              <a:buFont typeface="Arial" panose="020B0604020202020204" pitchFamily="34" charset="0"/>
              <a:buChar char="•"/>
            </a:pPr>
            <a:r>
              <a:rPr lang="fa-IR" dirty="0"/>
              <a:t>تابع </a:t>
            </a:r>
            <a:r>
              <a:rPr lang="en-US" dirty="0" err="1"/>
              <a:t>getMeals</a:t>
            </a:r>
            <a:r>
              <a:rPr lang="fa-IR" dirty="0"/>
              <a:t> از آبجکت </a:t>
            </a:r>
            <a:r>
              <a:rPr lang="en-US" dirty="0" err="1"/>
              <a:t>expenseReportDAO</a:t>
            </a:r>
            <a:r>
              <a:rPr lang="fa-IR" dirty="0"/>
              <a:t> یک آبجکت از نوع </a:t>
            </a:r>
            <a:r>
              <a:rPr lang="en-US" dirty="0" err="1"/>
              <a:t>MealExpense</a:t>
            </a:r>
            <a:r>
              <a:rPr lang="fa-IR" dirty="0"/>
              <a:t> برمیگرداند. که در آن تابع </a:t>
            </a:r>
            <a:r>
              <a:rPr lang="en-US" dirty="0" err="1"/>
              <a:t>getTotal</a:t>
            </a:r>
            <a:r>
              <a:rPr lang="fa-IR" dirty="0"/>
              <a:t> اگر وعده‌های غذایی کارمندی هزینه دار شوند، مقدار برمیگرداند و در غیر اینصورت خطا یا استثنا </a:t>
            </a:r>
            <a:r>
              <a:rPr lang="en-US" dirty="0" err="1"/>
              <a:t>MealExceptionNotFound</a:t>
            </a:r>
            <a:r>
              <a:rPr lang="fa-IR" dirty="0"/>
              <a:t> بر میگرداند که کارمند باید هزینه یک وعده غذایی را بگیرد.</a:t>
            </a:r>
          </a:p>
          <a:p>
            <a:pPr marL="1085850" lvl="2" indent="-171450" algn="r" rtl="1">
              <a:buFont typeface="Arial" panose="020B0604020202020204" pitchFamily="34" charset="0"/>
              <a:buChar char="•"/>
            </a:pPr>
            <a:r>
              <a:rPr lang="fa-IR" dirty="0"/>
              <a:t>این نحوه نوشتن و مدیریت خطا منطق برنامه را پیچیده کرده است</a:t>
            </a:r>
          </a:p>
          <a:p>
            <a:pPr marL="1085850" lvl="2" indent="-171450" algn="r" rtl="1">
              <a:buFont typeface="Arial" panose="020B0604020202020204" pitchFamily="34" charset="0"/>
              <a:buChar char="•"/>
            </a:pPr>
            <a:r>
              <a:rPr lang="fa-IR" dirty="0"/>
              <a:t>متد سطح بالا درگیر روابط و مفاهیم داخلی کلاس </a:t>
            </a:r>
            <a:r>
              <a:rPr lang="en-US" dirty="0" err="1"/>
              <a:t>MealExpense</a:t>
            </a:r>
            <a:r>
              <a:rPr lang="fa-IR" dirty="0"/>
              <a:t> شده است</a:t>
            </a:r>
          </a:p>
          <a:p>
            <a:pPr marL="1085850" lvl="2" indent="-171450" algn="r" rtl="1">
              <a:buFont typeface="Arial" panose="020B0604020202020204" pitchFamily="34" charset="0"/>
              <a:buChar char="•"/>
            </a:pPr>
            <a:r>
              <a:rPr lang="fa-IR" dirty="0"/>
              <a:t>بهتر است بصورت زیر نوشته شود که در اینصورت:</a:t>
            </a:r>
          </a:p>
          <a:p>
            <a:pPr marL="1543050" lvl="3" indent="-171450" algn="r" rtl="1">
              <a:buFont typeface="Arial" panose="020B0604020202020204" pitchFamily="34" charset="0"/>
              <a:buChar char="•"/>
            </a:pPr>
            <a:r>
              <a:rPr lang="fa-IR" dirty="0"/>
              <a:t>مدیریت خطا وجود ندارد</a:t>
            </a:r>
          </a:p>
          <a:p>
            <a:pPr marL="1543050" lvl="3" indent="-171450" algn="r" rtl="1">
              <a:buFont typeface="Arial" panose="020B0604020202020204" pitchFamily="34" charset="0"/>
              <a:buChar char="•"/>
            </a:pPr>
            <a:r>
              <a:rPr lang="fa-IR" dirty="0"/>
              <a:t>مقدار برگشتی پیش فرض در تابع </a:t>
            </a:r>
            <a:r>
              <a:rPr lang="en-US" dirty="0" err="1"/>
              <a:t>getTotal</a:t>
            </a:r>
            <a:r>
              <a:rPr lang="fa-IR" dirty="0"/>
              <a:t> هزینه یک وعده غذایی کارمند است و اگر وعده های دیگری داشت محموع آنها را برمیگرداند ولی خطایی تولید نمیکند.</a:t>
            </a:r>
          </a:p>
          <a:p>
            <a:pPr marL="1543050" lvl="3" indent="-171450" algn="r" rtl="1">
              <a:buFont typeface="Arial" panose="020B0604020202020204" pitchFamily="34" charset="0"/>
              <a:buChar char="•"/>
            </a:pPr>
            <a:r>
              <a:rPr lang="fa-IR" dirty="0"/>
              <a:t>ساده تر و قابل فهم تر شده</a:t>
            </a:r>
          </a:p>
          <a:p>
            <a:pPr marL="1543050" lvl="3" indent="-171450" algn="r" rtl="1">
              <a:buFont typeface="Arial" panose="020B0604020202020204" pitchFamily="34" charset="0"/>
              <a:buChar char="•"/>
            </a:pPr>
            <a:r>
              <a:rPr lang="fa-IR" dirty="0"/>
              <a:t>اصل مفهوم در خود کلاس کپسوله شده است</a:t>
            </a:r>
          </a:p>
          <a:p>
            <a:pPr marL="1543050" lvl="3" indent="-171450" algn="r" rtl="1">
              <a:buFont typeface="Arial" panose="020B0604020202020204" pitchFamily="34" charset="0"/>
              <a:buChar char="•"/>
            </a:pPr>
            <a:r>
              <a:rPr lang="fa-IR" dirty="0"/>
              <a:t>این همان اصل، </a:t>
            </a:r>
            <a:r>
              <a:rPr lang="en-US" dirty="0"/>
              <a:t>Special Case Pattern</a:t>
            </a:r>
            <a:r>
              <a:rPr lang="fa-IR" dirty="0"/>
              <a:t> مارتین فولر است که میگوید:</a:t>
            </a:r>
          </a:p>
          <a:p>
            <a:pPr marL="2000250" lvl="4" indent="-171450" algn="r" rtl="1">
              <a:buFont typeface="Arial" panose="020B0604020202020204" pitchFamily="34" charset="0"/>
              <a:buChar char="•"/>
            </a:pPr>
            <a:r>
              <a:rPr lang="fa-IR" dirty="0"/>
              <a:t>شما یک کلاس ایجاد میکنید، تا یک مورد و مفهوم خاص را برای شما مدیریت کند. در این زمان، استفاده کننده از کلاس شما نباید درگیر خطاهای رفتار کلاس شما شود. این رفتارها باید درون خود شی کپسوله گردد.</a:t>
            </a:r>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مقدار </a:t>
            </a:r>
            <a:r>
              <a:rPr lang="en-US" dirty="0"/>
              <a:t>null</a:t>
            </a:r>
            <a:r>
              <a:rPr lang="fa-IR" dirty="0"/>
              <a:t> برنگردانیم</a:t>
            </a:r>
          </a:p>
          <a:p>
            <a:pPr marL="628650" lvl="1" indent="-171450" algn="r" rtl="1">
              <a:buFont typeface="Arial" panose="020B0604020202020204" pitchFamily="34" charset="0"/>
              <a:buChar char="•"/>
            </a:pPr>
            <a:r>
              <a:rPr lang="fa-IR" dirty="0"/>
              <a:t>ما تعداد بیشماری شرط در برنامه داریم که مقدار </a:t>
            </a:r>
            <a:r>
              <a:rPr lang="en-US" dirty="0"/>
              <a:t>Null</a:t>
            </a:r>
            <a:r>
              <a:rPr lang="fa-IR" dirty="0"/>
              <a:t> را بررسی میکند!</a:t>
            </a:r>
          </a:p>
          <a:p>
            <a:pPr marL="628650" lvl="1" indent="-171450" algn="r" rtl="1">
              <a:buFont typeface="Arial" panose="020B0604020202020204" pitchFamily="34" charset="0"/>
              <a:buChar char="•"/>
            </a:pPr>
            <a:r>
              <a:rPr lang="fa-IR" dirty="0"/>
              <a:t>طبق بالا راست، متد </a:t>
            </a:r>
            <a:r>
              <a:rPr lang="en-US" dirty="0" err="1"/>
              <a:t>getEmployees</a:t>
            </a:r>
            <a:r>
              <a:rPr lang="en-US" dirty="0"/>
              <a:t>()</a:t>
            </a:r>
            <a:r>
              <a:rPr lang="fa-IR" dirty="0"/>
              <a:t> در صورت عدم وجود کارمندی </a:t>
            </a:r>
            <a:r>
              <a:rPr lang="en-US" dirty="0"/>
              <a:t>null</a:t>
            </a:r>
            <a:r>
              <a:rPr lang="fa-IR" dirty="0"/>
              <a:t> برمیگرداند. شاید در نگاه اول این کد بد نباشد! ولی واقعا بد است. این کد هم برای شما و هم برای کسی که آن را فراخوانی میکند، کار اضافی ایجاد میکند.</a:t>
            </a:r>
          </a:p>
          <a:p>
            <a:pPr marL="628650" lvl="1" indent="-171450" algn="r" rtl="1">
              <a:buFont typeface="Arial" panose="020B0604020202020204" pitchFamily="34" charset="0"/>
              <a:buChar char="•"/>
            </a:pPr>
            <a:r>
              <a:rPr lang="fa-IR" dirty="0"/>
              <a:t>حال فرض کنید این بررسی </a:t>
            </a:r>
            <a:r>
              <a:rPr lang="en-US" dirty="0"/>
              <a:t>null</a:t>
            </a:r>
            <a:r>
              <a:rPr lang="fa-IR" dirty="0"/>
              <a:t> فراموش شود و خطای </a:t>
            </a:r>
            <a:r>
              <a:rPr lang="en-US" dirty="0" err="1"/>
              <a:t>NullException</a:t>
            </a:r>
            <a:r>
              <a:rPr lang="fa-IR" dirty="0"/>
              <a:t> رخ دهد. برنامه ای که در سطح بالاتر این استثنا رو از عمق برنامه میگیره باید دقیقا چیکار کنه؟ </a:t>
            </a:r>
          </a:p>
          <a:p>
            <a:pPr marL="628650" lvl="1" indent="-171450" algn="r" rtl="1">
              <a:buFont typeface="Arial" panose="020B0604020202020204" pitchFamily="34" charset="0"/>
              <a:buChar char="•"/>
            </a:pPr>
            <a:r>
              <a:rPr lang="fa-IR" dirty="0"/>
              <a:t>اگر وسوسه شوید و همه جا </a:t>
            </a:r>
            <a:r>
              <a:rPr lang="en-US" dirty="0"/>
              <a:t>null</a:t>
            </a:r>
            <a:r>
              <a:rPr lang="fa-IR" dirty="0"/>
              <a:t> برگردانید، همه جای برنامه ی شما پر خواهد شد از شرطهای بیهوده و کثیف.</a:t>
            </a:r>
          </a:p>
          <a:p>
            <a:pPr marL="628650" lvl="1" indent="-171450" algn="r" rtl="1">
              <a:buFont typeface="Arial" panose="020B0604020202020204" pitchFamily="34" charset="0"/>
              <a:buChar char="•"/>
            </a:pPr>
            <a:r>
              <a:rPr lang="fa-IR" dirty="0"/>
              <a:t>بهترین راه حل، برگرداندن یک وضعیت خاص از یک شی است و اگر این هم امکان پذیر نیست در همان لایه خطای مربوطه را </a:t>
            </a:r>
            <a:r>
              <a:rPr lang="en-US" dirty="0"/>
              <a:t>throw</a:t>
            </a:r>
            <a:r>
              <a:rPr lang="fa-IR" dirty="0"/>
              <a:t> کنید تا مشکل قابل فهم تر باشد.</a:t>
            </a:r>
          </a:p>
          <a:p>
            <a:pPr marL="628650" lvl="1" indent="-171450" algn="r" rtl="1">
              <a:buFont typeface="Arial" panose="020B0604020202020204" pitchFamily="34" charset="0"/>
              <a:buChar char="•"/>
            </a:pPr>
            <a:r>
              <a:rPr lang="fa-IR" dirty="0"/>
              <a:t>برای مثال تابع </a:t>
            </a:r>
            <a:r>
              <a:rPr lang="en-US" dirty="0" err="1"/>
              <a:t>getEmployees</a:t>
            </a:r>
            <a:r>
              <a:rPr lang="fa-IR" dirty="0"/>
              <a:t> طوری تغییر کرد تا بجای </a:t>
            </a:r>
            <a:r>
              <a:rPr lang="en-US" dirty="0"/>
              <a:t>Null</a:t>
            </a:r>
            <a:r>
              <a:rPr lang="fa-IR" dirty="0"/>
              <a:t> لیست خالی برگرداند. و این همان </a:t>
            </a:r>
            <a:r>
              <a:rPr lang="en-US" dirty="0"/>
              <a:t>Special Case object</a:t>
            </a:r>
            <a:r>
              <a:rPr lang="fa-IR" dirty="0"/>
              <a:t> است که خیلی مواقع یک راه چاره آسانی هستند.</a:t>
            </a:r>
          </a:p>
          <a:p>
            <a:pPr marL="628650" lvl="1" indent="-171450" algn="r" rtl="1">
              <a:buFont typeface="Arial" panose="020B0604020202020204" pitchFamily="34" charset="0"/>
              <a:buChar char="•"/>
            </a:pPr>
            <a:r>
              <a:rPr lang="fa-IR" dirty="0"/>
              <a:t>با این روش، شما شانس رخ دادن </a:t>
            </a:r>
            <a:r>
              <a:rPr lang="en-US" dirty="0" err="1"/>
              <a:t>NullException</a:t>
            </a:r>
            <a:r>
              <a:rPr lang="fa-IR" dirty="0"/>
              <a:t> را به حداقل می رسانید.</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پارامتر </a:t>
            </a:r>
            <a:r>
              <a:rPr lang="en-US" dirty="0"/>
              <a:t>null</a:t>
            </a:r>
            <a:r>
              <a:rPr lang="fa-IR" dirty="0"/>
              <a:t> ارسال نکنیم</a:t>
            </a:r>
          </a:p>
          <a:p>
            <a:pPr marL="628650" lvl="1" indent="-171450" algn="r" rtl="1">
              <a:buFont typeface="Arial" panose="020B0604020202020204" pitchFamily="34" charset="0"/>
              <a:buChar char="•"/>
            </a:pPr>
            <a:r>
              <a:rPr lang="fa-IR" dirty="0"/>
              <a:t>خب دیدیم که برگرداندن </a:t>
            </a:r>
            <a:r>
              <a:rPr lang="en-US" dirty="0"/>
              <a:t>null</a:t>
            </a:r>
            <a:r>
              <a:rPr lang="fa-IR" dirty="0"/>
              <a:t> از توابع بد بود، اما پاس دادن </a:t>
            </a:r>
            <a:r>
              <a:rPr lang="en-US" dirty="0"/>
              <a:t>null</a:t>
            </a:r>
            <a:r>
              <a:rPr lang="fa-IR" dirty="0"/>
              <a:t> به توابع اشتباه است. </a:t>
            </a:r>
          </a:p>
          <a:p>
            <a:pPr marL="628650" lvl="1" indent="-171450" algn="r" rtl="1">
              <a:buFont typeface="Arial" panose="020B0604020202020204" pitchFamily="34" charset="0"/>
              <a:buChar char="•"/>
            </a:pPr>
            <a:r>
              <a:rPr lang="fa-IR" dirty="0"/>
              <a:t>تا حد امکان از پاس دادن مقادیر </a:t>
            </a:r>
            <a:r>
              <a:rPr lang="en-US" dirty="0"/>
              <a:t>null</a:t>
            </a:r>
            <a:r>
              <a:rPr lang="fa-IR" dirty="0"/>
              <a:t> به توابع پرهیز کنیم. طبق مثال...</a:t>
            </a:r>
          </a:p>
          <a:p>
            <a:pPr marL="628650" lvl="1" indent="-171450" algn="r" rtl="1">
              <a:buFont typeface="Arial" panose="020B0604020202020204" pitchFamily="34" charset="0"/>
              <a:buChar char="•"/>
            </a:pPr>
            <a:r>
              <a:rPr lang="fa-IR" dirty="0"/>
              <a:t>تابع </a:t>
            </a:r>
            <a:r>
              <a:rPr lang="en-US" dirty="0" err="1"/>
              <a:t>xProjection</a:t>
            </a:r>
            <a:r>
              <a:rPr lang="fa-IR" dirty="0"/>
              <a:t> دو آرگمان از نوع </a:t>
            </a:r>
            <a:r>
              <a:rPr lang="en-US" dirty="0"/>
              <a:t>Point</a:t>
            </a:r>
            <a:r>
              <a:rPr lang="fa-IR" dirty="0"/>
              <a:t> را میگیرد.</a:t>
            </a:r>
          </a:p>
          <a:p>
            <a:pPr marL="628650" lvl="1" indent="-171450" algn="r" rtl="1">
              <a:buFont typeface="Arial" panose="020B0604020202020204" pitchFamily="34" charset="0"/>
              <a:buChar char="•"/>
            </a:pPr>
            <a:r>
              <a:rPr lang="fa-IR" dirty="0"/>
              <a:t>خب وقتی ما بهش </a:t>
            </a:r>
            <a:r>
              <a:rPr lang="en-US" dirty="0"/>
              <a:t>null</a:t>
            </a:r>
            <a:r>
              <a:rPr lang="fa-IR" dirty="0"/>
              <a:t> پاس میدهیم بدیهی است که این متد خطای </a:t>
            </a:r>
            <a:r>
              <a:rPr lang="en-US" dirty="0" err="1"/>
              <a:t>NullException</a:t>
            </a:r>
            <a:r>
              <a:rPr lang="fa-IR" dirty="0"/>
              <a:t> برای ما تولید کند.</a:t>
            </a:r>
          </a:p>
          <a:p>
            <a:pPr marL="628650" lvl="1" indent="-171450" algn="r" rtl="1">
              <a:buFont typeface="Arial" panose="020B0604020202020204" pitchFamily="34" charset="0"/>
              <a:buChar char="•"/>
            </a:pPr>
            <a:r>
              <a:rPr lang="fa-IR" dirty="0"/>
              <a:t>خب راه چاره چیه؟</a:t>
            </a:r>
          </a:p>
          <a:p>
            <a:pPr marL="1143000" lvl="2" indent="-228600" algn="r" rtl="1">
              <a:buFont typeface="Arial" panose="020B0604020202020204" pitchFamily="34" charset="0"/>
              <a:buAutoNum type="arabicPeriod"/>
            </a:pPr>
            <a:r>
              <a:rPr lang="fa-IR" dirty="0"/>
              <a:t>بررسی کنیم ببینیم کدوم آرگمان </a:t>
            </a:r>
            <a:r>
              <a:rPr lang="en-US" dirty="0"/>
              <a:t>null</a:t>
            </a:r>
            <a:r>
              <a:rPr lang="fa-IR" dirty="0"/>
              <a:t> پاس شده و خطای </a:t>
            </a:r>
            <a:r>
              <a:rPr lang="en-US" dirty="0" err="1"/>
              <a:t>InvalidArgumentException</a:t>
            </a:r>
            <a:r>
              <a:rPr lang="fa-IR" dirty="0"/>
              <a:t> تولید کنیم!؟</a:t>
            </a:r>
          </a:p>
          <a:p>
            <a:pPr marL="1143000" lvl="2" indent="-228600" algn="r" rtl="1">
              <a:buFont typeface="Arial" panose="020B0604020202020204" pitchFamily="34" charset="0"/>
              <a:buAutoNum type="arabicPeriod"/>
            </a:pPr>
            <a:r>
              <a:rPr lang="fa-IR" dirty="0"/>
              <a:t>از کلاس </a:t>
            </a:r>
            <a:r>
              <a:rPr lang="en-US" dirty="0"/>
              <a:t>Assert</a:t>
            </a:r>
            <a:r>
              <a:rPr lang="fa-IR" dirty="0"/>
              <a:t> برای بررسی </a:t>
            </a:r>
            <a:r>
              <a:rPr lang="en-US" dirty="0"/>
              <a:t>null</a:t>
            </a:r>
            <a:r>
              <a:rPr lang="fa-IR" dirty="0"/>
              <a:t> بودن آرگمان ها استفاده کنیم که اگر شرطش برقرار نباید با پیغام خاصی استثنا تولید بکنه!؟</a:t>
            </a:r>
          </a:p>
          <a:p>
            <a:pPr marL="1143000" lvl="2" indent="-228600" algn="r" rtl="1">
              <a:buFont typeface="Arial" panose="020B0604020202020204" pitchFamily="34" charset="0"/>
              <a:buAutoNum type="arabicPeriod"/>
            </a:pPr>
            <a:r>
              <a:rPr lang="fa-IR" dirty="0"/>
              <a:t>از پارامتر غیر </a:t>
            </a:r>
            <a:r>
              <a:rPr lang="en-US" dirty="0"/>
              <a:t>null</a:t>
            </a:r>
            <a:r>
              <a:rPr lang="fa-IR" dirty="0"/>
              <a:t>! استفاده کنیم که بعضی از زبان ها مثل </a:t>
            </a:r>
            <a:r>
              <a:rPr lang="en-US" dirty="0"/>
              <a:t>C#</a:t>
            </a:r>
            <a:r>
              <a:rPr lang="fa-IR" dirty="0"/>
              <a:t> ازش پشتیبانی میکنه!؟</a:t>
            </a:r>
          </a:p>
          <a:p>
            <a:pPr marL="1143000" lvl="2" indent="-228600" algn="r" rtl="1">
              <a:buFont typeface="Arial" panose="020B0604020202020204" pitchFamily="34" charset="0"/>
              <a:buAutoNum type="arabicPeriod"/>
            </a:pPr>
            <a:r>
              <a:rPr lang="fa-IR" dirty="0"/>
              <a:t>این عادت رو در خودمون ایجاد کنیم که دیگه </a:t>
            </a:r>
            <a:r>
              <a:rPr lang="en-US" dirty="0"/>
              <a:t>Null</a:t>
            </a:r>
            <a:r>
              <a:rPr lang="fa-IR" dirty="0"/>
              <a:t> پاس ندیم!؟</a:t>
            </a:r>
          </a:p>
          <a:p>
            <a:pPr marL="914400" lvl="2" indent="0" algn="r" rtl="1">
              <a:buFont typeface="Arial" panose="020B0604020202020204" pitchFamily="34" charset="0"/>
              <a:buNone/>
            </a:pPr>
            <a:endParaRPr lang="fa-IR" dirty="0"/>
          </a:p>
          <a:p>
            <a:pPr marL="914400" lvl="2" indent="0" algn="r" rtl="1">
              <a:buFont typeface="Arial" panose="020B0604020202020204" pitchFamily="34" charset="0"/>
              <a:buNone/>
            </a:pPr>
            <a:r>
              <a:rPr lang="fa-IR" dirty="0"/>
              <a:t>جواب‌ها:</a:t>
            </a:r>
          </a:p>
          <a:p>
            <a:pPr marL="914400" lvl="2" indent="0" algn="r" rtl="1">
              <a:buFont typeface="Arial" panose="020B0604020202020204" pitchFamily="34" charset="0"/>
              <a:buNone/>
            </a:pPr>
            <a:r>
              <a:rPr lang="fa-IR" dirty="0"/>
              <a:t>۱. خب اگر </a:t>
            </a:r>
            <a:r>
              <a:rPr lang="en-US" dirty="0" err="1"/>
              <a:t>InvalidArgumentException</a:t>
            </a:r>
            <a:r>
              <a:rPr lang="fa-IR" dirty="0"/>
              <a:t> تولید کنیم، فرقی نمیکنه در نهایت باید در سطح بالا درگیر هندل کردنش باشیم!</a:t>
            </a:r>
          </a:p>
          <a:p>
            <a:pPr marL="914400" lvl="2" indent="0" algn="r" rtl="1">
              <a:buFont typeface="Arial" panose="020B0604020202020204" pitchFamily="34" charset="0"/>
              <a:buNone/>
            </a:pPr>
            <a:r>
              <a:rPr lang="fa-IR" dirty="0"/>
              <a:t>۲. اگر </a:t>
            </a:r>
            <a:r>
              <a:rPr lang="en-US" dirty="0"/>
              <a:t>Assert</a:t>
            </a:r>
            <a:r>
              <a:rPr lang="fa-IR" dirty="0"/>
              <a:t> کنیم خیلی خوبه ولی باز داریم در زمان اجرا خطا تولید میکنیم و اجرای برنامه رو متوقف میکنیم!</a:t>
            </a:r>
          </a:p>
          <a:p>
            <a:pPr marL="914400" lvl="2" indent="0" algn="r" rtl="1">
              <a:buFont typeface="Arial" panose="020B0604020202020204" pitchFamily="34" charset="0"/>
              <a:buNone/>
            </a:pPr>
            <a:r>
              <a:rPr lang="fa-IR" dirty="0"/>
              <a:t>۳. اکثر زبان‌ها این رو ندارند و فرض کنید یک </a:t>
            </a:r>
            <a:r>
              <a:rPr lang="en-US" dirty="0"/>
              <a:t>Web API</a:t>
            </a:r>
            <a:r>
              <a:rPr lang="fa-IR" dirty="0"/>
              <a:t> داریم که توابعش از بیرون برنامه فراخوانی میشه، اون موقع که کامپایلر نمیتونه جلوی </a:t>
            </a:r>
            <a:r>
              <a:rPr lang="en-US" dirty="0"/>
              <a:t>null</a:t>
            </a:r>
            <a:r>
              <a:rPr lang="fa-IR" dirty="0"/>
              <a:t> پاس دادن رو بگیره و این باعث کرش برنامه میشه!</a:t>
            </a:r>
          </a:p>
          <a:p>
            <a:pPr marL="914400" lvl="2" indent="0" algn="r" rtl="1">
              <a:buFont typeface="Arial" panose="020B0604020202020204" pitchFamily="34" charset="0"/>
              <a:buNone/>
            </a:pPr>
            <a:r>
              <a:rPr lang="fa-IR" dirty="0"/>
              <a:t>۴. بهترین راه حل همینه که عادت کنیم </a:t>
            </a:r>
            <a:r>
              <a:rPr lang="en-US" dirty="0"/>
              <a:t>null</a:t>
            </a:r>
            <a:r>
              <a:rPr lang="fa-IR" dirty="0"/>
              <a:t> پاس ندیم تا برنامه امون کمتر از این نوع خطاها بهمون برگردونه...</a:t>
            </a:r>
          </a:p>
          <a:p>
            <a:pPr marL="914400" lvl="2" indent="0" algn="r" rtl="1">
              <a:buFont typeface="Arial" panose="020B0604020202020204" pitchFamily="34" charset="0"/>
              <a:buNone/>
            </a:pPr>
            <a:endParaRPr lang="fa-IR" dirty="0"/>
          </a:p>
          <a:p>
            <a:pPr marL="914400" lvl="2" indent="0" algn="r" rtl="1">
              <a:buFont typeface="Arial" panose="020B0604020202020204" pitchFamily="34" charset="0"/>
              <a:buNone/>
            </a:pPr>
            <a:endParaRPr lang="fa-IR" dirty="0"/>
          </a:p>
          <a:p>
            <a:pPr marL="914400" lvl="2"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50</a:t>
            </a:fld>
            <a:endParaRPr lang="en-US"/>
          </a:p>
        </p:txBody>
      </p:sp>
    </p:spTree>
    <p:extLst>
      <p:ext uri="{BB962C8B-B14F-4D97-AF65-F5344CB8AC3E}">
        <p14:creationId xmlns:p14="http://schemas.microsoft.com/office/powerpoint/2010/main" val="4026215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WTFs / minutes             </a:t>
            </a:r>
            <a:r>
              <a:rPr lang="en-US" dirty="0">
                <a:sym typeface="Wingdings" panose="05000000000000000000" pitchFamily="2" charset="2"/>
              </a:rPr>
              <a:t>  WTF:   </a:t>
            </a:r>
            <a:r>
              <a:rPr lang="en-US" b="0" i="0" dirty="0">
                <a:solidFill>
                  <a:srgbClr val="E2EEFF"/>
                </a:solidFill>
                <a:effectLst/>
                <a:latin typeface="Google Sans"/>
              </a:rPr>
              <a:t>Works that Frustrate</a:t>
            </a:r>
            <a:endParaRPr lang="en-US" dirty="0"/>
          </a:p>
          <a:p>
            <a:r>
              <a:rPr lang="fa-IR" dirty="0"/>
              <a:t>اندازه گیری کیفیت کد </a:t>
            </a:r>
          </a:p>
          <a:p>
            <a:r>
              <a:rPr lang="fa-IR" dirty="0"/>
              <a:t>چقدر می ‌</a:t>
            </a:r>
            <a:r>
              <a:rPr lang="fa-IR" dirty="0" err="1"/>
              <a:t>تونیم</a:t>
            </a:r>
            <a:r>
              <a:rPr lang="fa-IR" dirty="0"/>
              <a:t> کد کثیف در یک دقیقه پیدا کنیم؟</a:t>
            </a:r>
            <a:endParaRPr lang="en-US" dirty="0"/>
          </a:p>
          <a:p>
            <a:endParaRPr lang="en-US" dirty="0"/>
          </a:p>
          <a:p>
            <a:pPr marL="228600" indent="-228600">
              <a:buAutoNum type="arabicPeriod"/>
            </a:pPr>
            <a:r>
              <a:rPr lang="en-US" b="0" i="0" dirty="0">
                <a:solidFill>
                  <a:srgbClr val="242424"/>
                </a:solidFill>
                <a:effectLst/>
                <a:latin typeface="source-serif-pro"/>
              </a:rPr>
              <a:t>Let the others review our codes</a:t>
            </a:r>
          </a:p>
          <a:p>
            <a:pPr marL="228600" indent="-228600">
              <a:buAutoNum type="arabicPeriod"/>
            </a:pPr>
            <a:r>
              <a:rPr lang="en-US" b="0" i="0" dirty="0">
                <a:solidFill>
                  <a:srgbClr val="242424"/>
                </a:solidFill>
                <a:effectLst/>
                <a:latin typeface="source-serif-pro"/>
              </a:rPr>
              <a:t>Standardize all code and stick with it. </a:t>
            </a:r>
          </a:p>
          <a:p>
            <a:pPr marL="228600" indent="-228600">
              <a:buAutoNum type="arabicPeriod"/>
            </a:pPr>
            <a:r>
              <a:rPr lang="en-US" b="0" i="0" dirty="0">
                <a:solidFill>
                  <a:srgbClr val="242424"/>
                </a:solidFill>
                <a:effectLst/>
                <a:latin typeface="source-serif-pro"/>
              </a:rPr>
              <a:t>Practice, Learn, Practice.</a:t>
            </a:r>
            <a:endParaRPr lang="en-US" dirty="0"/>
          </a:p>
          <a:p>
            <a:endParaRPr lang="en-US" dirty="0"/>
          </a:p>
          <a:p>
            <a:r>
              <a:rPr lang="fa-IR" dirty="0"/>
              <a:t>این کتاب ۲ تا رویه دارد</a:t>
            </a:r>
          </a:p>
          <a:p>
            <a:r>
              <a:rPr lang="fa-IR" dirty="0"/>
              <a:t>یک رویه میگه کجا میگیم کدی بد هست حتی اگر درست کار بکند.</a:t>
            </a:r>
          </a:p>
          <a:p>
            <a:r>
              <a:rPr lang="fa-IR" dirty="0"/>
              <a:t>رویه بعدی در مورد تبدیل کد بد به </a:t>
            </a:r>
            <a:r>
              <a:rPr lang="fa-IR" dirty="0" err="1"/>
              <a:t>کدخوب</a:t>
            </a:r>
            <a:r>
              <a:rPr lang="fa-IR" dirty="0"/>
              <a:t> هست.</a:t>
            </a:r>
          </a:p>
          <a:p>
            <a:r>
              <a:rPr lang="fa-IR" dirty="0"/>
              <a:t>چرا باید هزینه کنیم تا کد تمیز داشته باشیم؟</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a:t>
            </a:fld>
            <a:endParaRPr lang="en-US"/>
          </a:p>
        </p:txBody>
      </p:sp>
    </p:spTree>
    <p:extLst>
      <p:ext uri="{BB962C8B-B14F-4D97-AF65-F5344CB8AC3E}">
        <p14:creationId xmlns:p14="http://schemas.microsoft.com/office/powerpoint/2010/main" val="39014681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در گذشته برای تست یک تکه کد، یک خروجی در نظر می گرفتیم و وقتی به آن نتیجه می رسیدیم، اطمینان حاصل میکردیم که کدمان درست کار میکنه و حتی کدهای تستمان را حذف میکردیم.</a:t>
            </a:r>
          </a:p>
          <a:p>
            <a:pPr algn="r" rtl="1"/>
            <a:endParaRPr lang="fa-IR" dirty="0"/>
          </a:p>
          <a:p>
            <a:pPr algn="r" rtl="1"/>
            <a:r>
              <a:rPr lang="fa-IR" dirty="0"/>
              <a:t>ولی از آن موقع حرفه ما راه طولانی را طی کرده و اکنون وقتی کدی را مینویسیم،</a:t>
            </a:r>
          </a:p>
          <a:p>
            <a:pPr algn="r" rtl="1"/>
            <a:r>
              <a:rPr lang="fa-IR" dirty="0"/>
              <a:t>ابتدا اطمینان حاصل میکنیم که این کد وابسته به سیستم عامل یا سخت افزار ما نباشد</a:t>
            </a:r>
          </a:p>
          <a:p>
            <a:pPr algn="r" rtl="1"/>
            <a:r>
              <a:rPr lang="fa-IR" dirty="0"/>
              <a:t>و سپس وابستگی های استاندارد را </a:t>
            </a:r>
            <a:r>
              <a:rPr lang="en-US" dirty="0"/>
              <a:t>Mock</a:t>
            </a:r>
            <a:r>
              <a:rPr lang="fa-IR" dirty="0"/>
              <a:t> میکنیم و شرایط درست و غلطی را برای تست می سازیم.</a:t>
            </a:r>
          </a:p>
          <a:p>
            <a:pPr algn="r" rtl="1"/>
            <a:r>
              <a:rPr lang="fa-IR" dirty="0"/>
              <a:t>و انتظار داریم کدمون در هر دو شرایط موفق عمل کنه. </a:t>
            </a:r>
          </a:p>
          <a:p>
            <a:pPr algn="r" rtl="1"/>
            <a:r>
              <a:rPr lang="fa-IR" dirty="0"/>
              <a:t>کدهای تستمان را برای دیگر برنامه نویس ها میذاریم تا آنها هم بدونند که این کدهای ما قابل اعتماد هستند و در همه جا میتونند آنها رو ارزیابی کنند.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51</a:t>
            </a:fld>
            <a:endParaRPr lang="en-US"/>
          </a:p>
        </p:txBody>
      </p:sp>
    </p:spTree>
    <p:extLst>
      <p:ext uri="{BB962C8B-B14F-4D97-AF65-F5344CB8AC3E}">
        <p14:creationId xmlns:p14="http://schemas.microsoft.com/office/powerpoint/2010/main" val="2441752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در </a:t>
            </a:r>
            <a:r>
              <a:rPr lang="en-US" dirty="0"/>
              <a:t>TDD</a:t>
            </a:r>
            <a:r>
              <a:rPr lang="fa-IR" dirty="0"/>
              <a:t>، ما قبل از اینکه شروع به کد نویسی کنیم، چند تا تست مینویسیم که شکست بخورند و بعد از آن شروع به کدنویسی میکنیم تا کدهای ما موفق به پاس کردن آن تست‌ها شود.</a:t>
            </a:r>
          </a:p>
          <a:p>
            <a:pPr algn="r" rtl="1"/>
            <a:endParaRPr lang="fa-IR" dirty="0"/>
          </a:p>
          <a:p>
            <a:pPr algn="r" rtl="1"/>
            <a:r>
              <a:rPr lang="fa-IR" dirty="0"/>
              <a:t>۳ قانون توسعه مبتنی بر تست </a:t>
            </a:r>
            <a:r>
              <a:rPr lang="en-US" dirty="0"/>
              <a:t>Test Driven Development</a:t>
            </a:r>
            <a:r>
              <a:rPr lang="fa-IR" dirty="0"/>
              <a:t>:</a:t>
            </a:r>
          </a:p>
          <a:p>
            <a:pPr marL="228600" indent="-228600" algn="r" rtl="1">
              <a:buAutoNum type="arabicPeriod"/>
            </a:pPr>
            <a:r>
              <a:rPr lang="fa-IR" dirty="0"/>
              <a:t>شما ممکن است کد را تا زمانی که </a:t>
            </a:r>
            <a:r>
              <a:rPr lang="en-US" dirty="0"/>
              <a:t>unit-test</a:t>
            </a:r>
            <a:r>
              <a:rPr lang="fa-IR" dirty="0"/>
              <a:t> آن شکست نخورده ننویسید.</a:t>
            </a:r>
          </a:p>
          <a:p>
            <a:pPr marL="228600" indent="-228600" algn="r" rtl="1">
              <a:buAutoNum type="arabicPeriod"/>
            </a:pPr>
            <a:r>
              <a:rPr lang="fa-IR" dirty="0"/>
              <a:t>شما ممکن است بیش از یک </a:t>
            </a:r>
            <a:r>
              <a:rPr lang="en-US" dirty="0"/>
              <a:t>unit-test</a:t>
            </a:r>
            <a:r>
              <a:rPr lang="fa-IR" dirty="0"/>
              <a:t> ننویسید، زیرا که همان یک تست برای شکست کافی باشد.</a:t>
            </a:r>
          </a:p>
          <a:p>
            <a:pPr marL="228600" indent="-228600" algn="r" rtl="1">
              <a:buAutoNum type="arabicPeriod"/>
            </a:pPr>
            <a:r>
              <a:rPr lang="fa-IR" dirty="0"/>
              <a:t>شما ممکن است کد بیشتری ننویسید چون به اندازه کافی بوده و </a:t>
            </a:r>
            <a:r>
              <a:rPr lang="en-US" dirty="0"/>
              <a:t>unit-test</a:t>
            </a:r>
            <a:r>
              <a:rPr lang="fa-IR" dirty="0"/>
              <a:t> را پاس میکند.</a:t>
            </a:r>
          </a:p>
          <a:p>
            <a:pPr marL="228600" indent="-228600" algn="r" rtl="1">
              <a:buAutoNum type="arabicPeriod"/>
            </a:pPr>
            <a:endParaRPr lang="fa-IR" dirty="0"/>
          </a:p>
          <a:p>
            <a:pPr marL="0" indent="0" algn="r" rtl="1">
              <a:buNone/>
            </a:pPr>
            <a:r>
              <a:rPr lang="fa-IR" dirty="0"/>
              <a:t>این سه قانون مارو در یک چرخه درگیر میکنه که شاید ۳۰ ثانیه هم طول نکشه،</a:t>
            </a:r>
          </a:p>
          <a:p>
            <a:pPr marL="0" indent="0" algn="r" rtl="1">
              <a:buNone/>
            </a:pPr>
            <a:r>
              <a:rPr lang="fa-IR" dirty="0"/>
              <a:t>ولی تست‌هایی که فقط چند ثانیه زودتر از کد نوشته شده اند، مارو به عادتی سوق میدهند که، روزانه دو جین تست انجام بدیم و صدها تست در هر ماه و هزاران تست در هر سال تولید کنیم.</a:t>
            </a:r>
          </a:p>
          <a:p>
            <a:pPr marL="0" indent="0" algn="r" rtl="1">
              <a:buNone/>
            </a:pPr>
            <a:endParaRPr lang="fa-IR" dirty="0"/>
          </a:p>
          <a:p>
            <a:pPr marL="0" indent="0" algn="r" rtl="1">
              <a:buNone/>
            </a:pPr>
            <a:r>
              <a:rPr lang="fa-IR" dirty="0"/>
              <a:t>* اینکار تمام کد مارو تحت پوشش تست قرار خواهد داد ولی بعد از مدتی رقیب اصلی برای اندازه کد تولیدی خواهد بود و مشکل وحشتناک برای مدیریت کد ایجاد خواهد کرد.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52</a:t>
            </a:fld>
            <a:endParaRPr lang="en-US"/>
          </a:p>
        </p:txBody>
      </p:sp>
    </p:spTree>
    <p:extLst>
      <p:ext uri="{BB962C8B-B14F-4D97-AF65-F5344CB8AC3E}">
        <p14:creationId xmlns:p14="http://schemas.microsoft.com/office/powerpoint/2010/main" val="8370329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b="1" dirty="0"/>
              <a:t>تست‌ها رو تمیز نگه داریم:</a:t>
            </a:r>
          </a:p>
          <a:p>
            <a:pPr marL="628650" lvl="1" indent="-171450" algn="r" rtl="1">
              <a:buFont typeface="Arial" panose="020B0604020202020204" pitchFamily="34" charset="0"/>
              <a:buChar char="•"/>
            </a:pPr>
            <a:r>
              <a:rPr lang="fa-IR" dirty="0"/>
              <a:t>کدهای تست در اندازه کد تولید شما با اهمیت است</a:t>
            </a:r>
          </a:p>
          <a:p>
            <a:pPr marL="628650" lvl="1" indent="-171450" algn="r" rtl="1">
              <a:buFont typeface="Arial" panose="020B0604020202020204" pitchFamily="34" charset="0"/>
              <a:buChar char="•"/>
            </a:pPr>
            <a:r>
              <a:rPr lang="fa-IR" dirty="0"/>
              <a:t>تست‌های کثیف برابر با ننوشتن تست هست و شاید بدتر از آن</a:t>
            </a:r>
          </a:p>
          <a:p>
            <a:pPr marL="628650" lvl="1" indent="-171450" algn="r" rtl="1">
              <a:buFont typeface="Arial" panose="020B0604020202020204" pitchFamily="34" charset="0"/>
              <a:buChar char="•"/>
            </a:pPr>
            <a:r>
              <a:rPr lang="fa-IR" dirty="0"/>
              <a:t>با تغییر کدها باید تست‌ها هم تکامل پیدا کنند... (مثال یک ریفکتورینگ کلاسی در سطح کد، تمام کدهای تست را بهم میریزد!)</a:t>
            </a:r>
          </a:p>
          <a:p>
            <a:pPr marL="628650" lvl="1" indent="-171450" algn="r" rtl="1">
              <a:buFont typeface="Arial" panose="020B0604020202020204" pitchFamily="34" charset="0"/>
              <a:buChar char="•"/>
            </a:pPr>
            <a:r>
              <a:rPr lang="fa-IR" dirty="0"/>
              <a:t>تولید یا اصلاح کد جدید برنامه، خود به خود تستهای قدیمی شروع به </a:t>
            </a:r>
            <a:r>
              <a:rPr lang="en-US" dirty="0"/>
              <a:t>fail</a:t>
            </a:r>
            <a:r>
              <a:rPr lang="fa-IR" dirty="0"/>
              <a:t> شدن میشوند</a:t>
            </a:r>
          </a:p>
          <a:p>
            <a:pPr marL="628650" lvl="1" indent="-171450" algn="r" rtl="1">
              <a:buFont typeface="Arial" panose="020B0604020202020204" pitchFamily="34" charset="0"/>
              <a:buChar char="•"/>
            </a:pPr>
            <a:r>
              <a:rPr lang="fa-IR" dirty="0"/>
              <a:t>سردرگمی در کد تست به شدت سرعت دولوپ رو کاهش میدهد</a:t>
            </a:r>
          </a:p>
          <a:p>
            <a:pPr marL="628650" lvl="1" indent="-171450" algn="r" rtl="1">
              <a:buFont typeface="Arial" panose="020B0604020202020204" pitchFamily="34" charset="0"/>
              <a:buChar char="•"/>
            </a:pPr>
            <a:r>
              <a:rPr lang="fa-IR" dirty="0"/>
              <a:t>برای پاس شدن تست‌های قدیمی باید تمام جزئیات و دلایل کدهای تست را بدانیم</a:t>
            </a:r>
          </a:p>
          <a:p>
            <a:pPr marL="628650" lvl="1" indent="-171450" algn="r" rtl="1">
              <a:buFont typeface="Arial" panose="020B0604020202020204" pitchFamily="34" charset="0"/>
              <a:buChar char="•"/>
            </a:pPr>
            <a:r>
              <a:rPr lang="fa-IR" dirty="0"/>
              <a:t>*** کد تست، یک شهروند درجه دوم نیست، این کدها نیاز به مراقبت و طراحی و تفکر در حد کد تولید هستند ***</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b="1" dirty="0"/>
              <a:t>تست‌های تمیز:</a:t>
            </a:r>
            <a:r>
              <a:rPr lang="fa-IR" dirty="0"/>
              <a:t>	</a:t>
            </a:r>
          </a:p>
          <a:p>
            <a:pPr marL="628650" lvl="1" indent="-171450" algn="r" rtl="1">
              <a:buFont typeface="Arial" panose="020B0604020202020204" pitchFamily="34" charset="0"/>
              <a:buChar char="•"/>
            </a:pPr>
            <a:r>
              <a:rPr lang="en-US" dirty="0"/>
              <a:t>Unit-test</a:t>
            </a:r>
            <a:r>
              <a:rPr lang="fa-IR" dirty="0"/>
              <a:t> باعث </a:t>
            </a:r>
            <a:r>
              <a:rPr lang="fa-IR" b="1" dirty="0"/>
              <a:t>انعطاف پذیری</a:t>
            </a:r>
            <a:r>
              <a:rPr lang="fa-IR" dirty="0"/>
              <a:t>، </a:t>
            </a:r>
            <a:r>
              <a:rPr lang="fa-IR" b="1" dirty="0"/>
              <a:t>قابل اعتماد </a:t>
            </a:r>
            <a:r>
              <a:rPr lang="fa-IR" dirty="0"/>
              <a:t>بودن، </a:t>
            </a:r>
            <a:r>
              <a:rPr lang="fa-IR" b="1" dirty="0"/>
              <a:t>قابلیت نگهداری </a:t>
            </a:r>
            <a:r>
              <a:rPr lang="fa-IR" dirty="0"/>
              <a:t>و </a:t>
            </a:r>
            <a:r>
              <a:rPr lang="fa-IR" b="1" dirty="0"/>
              <a:t>قابل استفاده مجدد </a:t>
            </a:r>
            <a:r>
              <a:rPr lang="fa-IR" dirty="0"/>
              <a:t>کدهای ما می شوند!!! چرا؟</a:t>
            </a:r>
          </a:p>
          <a:p>
            <a:pPr marL="628650" lvl="1" indent="-171450" algn="r" rtl="1">
              <a:buFont typeface="Arial" panose="020B0604020202020204" pitchFamily="34" charset="0"/>
              <a:buChar char="•"/>
            </a:pPr>
            <a:r>
              <a:rPr lang="fa-IR" dirty="0"/>
              <a:t>دلیل آن ساده است، اگر تست داریم، از ایجاد تغییرات کدها هم نیز هراسی نداریم. </a:t>
            </a:r>
          </a:p>
          <a:p>
            <a:pPr marL="628650" lvl="1" indent="-171450" algn="r" rtl="1">
              <a:buFont typeface="Arial" panose="020B0604020202020204" pitchFamily="34" charset="0"/>
              <a:buChar char="•"/>
            </a:pPr>
            <a:r>
              <a:rPr lang="fa-IR" dirty="0"/>
              <a:t>بدون تست هر تغییری ممکن است که خطا باشد.</a:t>
            </a:r>
          </a:p>
          <a:p>
            <a:pPr marL="628650" lvl="1" indent="-171450" algn="r" rtl="1">
              <a:buFont typeface="Arial" panose="020B0604020202020204" pitchFamily="34" charset="0"/>
              <a:buChar char="•"/>
            </a:pPr>
            <a:r>
              <a:rPr lang="fa-IR" dirty="0"/>
              <a:t>مهم نیست معماری یا کد یا طراحی ما چقدر انعطاف پذیر و خوب باشد.</a:t>
            </a:r>
          </a:p>
          <a:p>
            <a:pPr marL="628650" lvl="1" indent="-171450" algn="r" rtl="1">
              <a:buFont typeface="Arial" panose="020B0604020202020204" pitchFamily="34" charset="0"/>
              <a:buChar char="•"/>
            </a:pPr>
            <a:r>
              <a:rPr lang="fa-IR" dirty="0"/>
              <a:t>بدون تست تمایلی به تغییرات نداریم چون میترسیم خطای جدید بوجود بیاوریم. و از ریسک آن پرهیز میکنیم.</a:t>
            </a:r>
          </a:p>
          <a:p>
            <a:pPr marL="628650" lvl="1" indent="-171450" algn="r" rtl="1">
              <a:buFont typeface="Arial" panose="020B0604020202020204" pitchFamily="34" charset="0"/>
              <a:buChar char="•"/>
            </a:pPr>
            <a:r>
              <a:rPr lang="fa-IR" dirty="0"/>
              <a:t>به عبارت بهتر، تست‌ها امکان ایجاد تغییرات کدهای ما را فعال میکنند.</a:t>
            </a:r>
          </a:p>
          <a:p>
            <a:pPr marL="628650" lvl="1" indent="-171450" algn="r" rtl="1">
              <a:buFont typeface="Arial" panose="020B0604020202020204" pitchFamily="34" charset="0"/>
              <a:buChar char="•"/>
            </a:pPr>
            <a:r>
              <a:rPr lang="fa-IR" dirty="0"/>
              <a:t>خب، وقتی کد تست‌ها کثیف باشه، این توانایی مختل میشه و به مرور زمان توانایی بهبود ساختار از دست میره و شما تست‌ها رو کنار میذارید و کد شما غیر قابل استفاده میشه!</a:t>
            </a:r>
          </a:p>
          <a:p>
            <a:pPr marL="628650" lvl="1" indent="-171450" algn="r" rtl="1">
              <a:buFont typeface="Arial" panose="020B0604020202020204" pitchFamily="34" charset="0"/>
              <a:buChar char="•"/>
            </a:pPr>
            <a:r>
              <a:rPr lang="fa-IR" dirty="0"/>
              <a:t>تست تمیز == خوانایی +‌وضوح + سادگی + غنی بودن محتوا</a:t>
            </a:r>
          </a:p>
          <a:p>
            <a:pPr marL="457200" lvl="1" indent="0" algn="r" rtl="1">
              <a:buFont typeface="Arial" panose="020B0604020202020204" pitchFamily="34" charset="0"/>
              <a:buNone/>
            </a:pP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b="1" dirty="0"/>
              <a:t>مفهوم یکتا در هر تست:</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هر تست برای آزمایش یک مفهوم است.</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توابع طولانی تست که از جهت های گوناگون تستی را انجام می‌دهند، در آینده باعث سردرگمی میشود. (مثال صفحه بعد)</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fa-IR" dirty="0"/>
          </a:p>
          <a:p>
            <a:pPr marL="171450" indent="-171450" algn="r" rtl="1">
              <a:buFont typeface="Arial" panose="020B0604020202020204" pitchFamily="34" charset="0"/>
              <a:buChar char="•"/>
            </a:pPr>
            <a:r>
              <a:rPr lang="fa-IR" b="1" dirty="0"/>
              <a:t>یک </a:t>
            </a:r>
            <a:r>
              <a:rPr lang="en-US" b="1" dirty="0"/>
              <a:t>Assert</a:t>
            </a:r>
            <a:r>
              <a:rPr lang="fa-IR" b="1" dirty="0"/>
              <a:t> به ازای یک تست:</a:t>
            </a:r>
          </a:p>
          <a:p>
            <a:pPr marL="628650" lvl="1" indent="-171450" algn="r" rtl="1">
              <a:buFont typeface="Arial" panose="020B0604020202020204" pitchFamily="34" charset="0"/>
              <a:buChar char="•"/>
            </a:pPr>
            <a:r>
              <a:rPr lang="fa-IR" dirty="0"/>
              <a:t>قانون </a:t>
            </a:r>
            <a:r>
              <a:rPr lang="en-US" dirty="0"/>
              <a:t>assert</a:t>
            </a:r>
            <a:r>
              <a:rPr lang="fa-IR" dirty="0"/>
              <a:t> تکی، هرچند سخت گیرانه ولی یک دستورالعمل خوب است.</a:t>
            </a:r>
          </a:p>
          <a:p>
            <a:pPr marL="628650" lvl="1" indent="-171450" algn="r" rtl="1">
              <a:buFont typeface="Arial" panose="020B0604020202020204" pitchFamily="34" charset="0"/>
              <a:buChar char="•"/>
            </a:pPr>
            <a:r>
              <a:rPr lang="fa-IR" dirty="0"/>
              <a:t>هر متد تست باید حداکثر تلاش خود را بکند تا فقط یک تابع </a:t>
            </a:r>
            <a:r>
              <a:rPr lang="en-US" dirty="0"/>
              <a:t>assert</a:t>
            </a:r>
            <a:r>
              <a:rPr lang="fa-IR" dirty="0"/>
              <a:t> داشته باشد.</a:t>
            </a:r>
          </a:p>
          <a:p>
            <a:pPr marL="628650" lvl="1" indent="-171450" algn="r" rtl="1">
              <a:buFont typeface="Arial" panose="020B0604020202020204" pitchFamily="34" charset="0"/>
              <a:buChar char="•"/>
            </a:pPr>
            <a:r>
              <a:rPr lang="fa-IR" dirty="0"/>
              <a:t>مفاهیمی که باید </a:t>
            </a:r>
            <a:r>
              <a:rPr lang="en-US" dirty="0"/>
              <a:t>assertion</a:t>
            </a:r>
            <a:r>
              <a:rPr lang="fa-IR" dirty="0"/>
              <a:t> قابل تست نیستند باید به چندین مفهوم کوچکتر تبدیل گردد.</a:t>
            </a:r>
          </a:p>
          <a:p>
            <a:pPr marL="628650" lvl="1" indent="-171450" algn="r" rtl="1">
              <a:buFont typeface="Arial" panose="020B0604020202020204" pitchFamily="34" charset="0"/>
              <a:buChar char="•"/>
            </a:pPr>
            <a:r>
              <a:rPr lang="fa-IR" dirty="0"/>
              <a:t>نباید هم ترسی در ایجاد بیش از یک </a:t>
            </a:r>
            <a:r>
              <a:rPr lang="en-US" dirty="0"/>
              <a:t>assert</a:t>
            </a:r>
            <a:r>
              <a:rPr lang="fa-IR" dirty="0"/>
              <a:t> داشته باشیم چون این محدودیتی ندارد.</a:t>
            </a:r>
          </a:p>
          <a:p>
            <a:pPr marL="628650" lvl="1" indent="-171450" algn="r" rtl="1">
              <a:buFont typeface="Arial" panose="020B0604020202020204" pitchFamily="34" charset="0"/>
              <a:buChar char="•"/>
            </a:pPr>
            <a:r>
              <a:rPr lang="fa-IR" dirty="0"/>
              <a:t>ولی بهترین چیزی که میتونیم بگیم، اینه که باید تعداد </a:t>
            </a:r>
            <a:r>
              <a:rPr lang="en-US" dirty="0"/>
              <a:t>assert</a:t>
            </a:r>
            <a:r>
              <a:rPr lang="fa-IR" dirty="0"/>
              <a:t>ها در تست به حداقل برسه.</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53</a:t>
            </a:fld>
            <a:endParaRPr lang="en-US"/>
          </a:p>
        </p:txBody>
      </p:sp>
    </p:spTree>
    <p:extLst>
      <p:ext uri="{BB962C8B-B14F-4D97-AF65-F5344CB8AC3E}">
        <p14:creationId xmlns:p14="http://schemas.microsoft.com/office/powerpoint/2010/main" val="31045450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این مثال داره سه تا مفهوم مستقل رو درون یک متد تست انجام میده. </a:t>
            </a:r>
          </a:p>
          <a:p>
            <a:pPr algn="r" rtl="1"/>
            <a:r>
              <a:rPr lang="fa-IR" dirty="0"/>
              <a:t>مثل تست مربوط به یک برنامه زمانبندی هست که، اینجا باید از تاریخ ها خاص میلاد اطمینان حاصل شود.</a:t>
            </a:r>
          </a:p>
          <a:p>
            <a:pPr algn="r" rtl="1"/>
            <a:r>
              <a:rPr lang="fa-IR" dirty="0"/>
              <a:t>مثلا ماهی که ۳۱ روز نداره اگر تابع </a:t>
            </a:r>
            <a:r>
              <a:rPr lang="en-US" dirty="0" err="1"/>
              <a:t>AddDays</a:t>
            </a:r>
            <a:r>
              <a:rPr lang="fa-IR" dirty="0"/>
              <a:t> در اون ماه میتونه درست عمل کنه یا نه!</a:t>
            </a:r>
          </a:p>
        </p:txBody>
      </p:sp>
      <p:sp>
        <p:nvSpPr>
          <p:cNvPr id="4" name="Slide Number Placeholder 3"/>
          <p:cNvSpPr>
            <a:spLocks noGrp="1"/>
          </p:cNvSpPr>
          <p:nvPr>
            <p:ph type="sldNum" sz="quarter" idx="5"/>
          </p:nvPr>
        </p:nvSpPr>
        <p:spPr/>
        <p:txBody>
          <a:bodyPr/>
          <a:lstStyle/>
          <a:p>
            <a:fld id="{298C2C4C-7B8E-4189-A440-B7A43E2F04E4}" type="slidenum">
              <a:rPr lang="en-US" smtClean="0"/>
              <a:t>54</a:t>
            </a:fld>
            <a:endParaRPr lang="en-US"/>
          </a:p>
        </p:txBody>
      </p:sp>
    </p:spTree>
    <p:extLst>
      <p:ext uri="{BB962C8B-B14F-4D97-AF65-F5344CB8AC3E}">
        <p14:creationId xmlns:p14="http://schemas.microsoft.com/office/powerpoint/2010/main" val="12519010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dirty="0"/>
              <a:t>خب برای بهتر شدن تک مفهومی اینکار رو میکنیم:</a:t>
            </a:r>
            <a:endParaRPr lang="en-US" dirty="0"/>
          </a:p>
          <a:p>
            <a:pPr algn="r" rtl="1"/>
            <a:r>
              <a:rPr lang="fa-IR" dirty="0"/>
              <a:t>یک الگو داریم به اسم  </a:t>
            </a:r>
            <a:r>
              <a:rPr lang="en-US" dirty="0"/>
              <a:t>AAA</a:t>
            </a:r>
            <a:r>
              <a:rPr lang="fa-IR" dirty="0"/>
              <a:t> یا همون تریپل </a:t>
            </a:r>
            <a:r>
              <a:rPr lang="en-US" dirty="0"/>
              <a:t>A</a:t>
            </a:r>
            <a:r>
              <a:rPr lang="fa-IR" dirty="0"/>
              <a:t> که میگه یک تست از سه قسمت: تعریف و عمل و مقایسه به وجود میاد.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55</a:t>
            </a:fld>
            <a:endParaRPr lang="en-US"/>
          </a:p>
        </p:txBody>
      </p:sp>
    </p:spTree>
    <p:extLst>
      <p:ext uri="{BB962C8B-B14F-4D97-AF65-F5344CB8AC3E}">
        <p14:creationId xmlns:p14="http://schemas.microsoft.com/office/powerpoint/2010/main" val="31217664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تست‌های تمیز ۵ قانون را دنبال میکنند که عبارت بالا</a:t>
            </a:r>
            <a:r>
              <a:rPr lang="en-US" dirty="0"/>
              <a:t> </a:t>
            </a:r>
            <a:r>
              <a:rPr lang="fa-IR" dirty="0"/>
              <a:t> فِرْست </a:t>
            </a:r>
            <a:r>
              <a:rPr lang="en-US" dirty="0"/>
              <a:t>First</a:t>
            </a:r>
            <a:r>
              <a:rPr lang="fa-IR" dirty="0"/>
              <a:t> را تشکیل دادن:</a:t>
            </a:r>
          </a:p>
          <a:p>
            <a:pPr algn="r" rtl="1"/>
            <a:endParaRPr lang="fa-IR" dirty="0"/>
          </a:p>
          <a:p>
            <a:pPr marL="171450" indent="-171450" algn="r" rtl="1">
              <a:buFont typeface="Arial" panose="020B0604020202020204" pitchFamily="34" charset="0"/>
              <a:buChar char="•"/>
            </a:pPr>
            <a:r>
              <a:rPr lang="en-US" dirty="0"/>
              <a:t>Fast</a:t>
            </a:r>
            <a:r>
              <a:rPr lang="fa-IR" dirty="0"/>
              <a:t>:</a:t>
            </a:r>
          </a:p>
          <a:p>
            <a:pPr marL="628650" lvl="1" indent="-171450" algn="r" rtl="1">
              <a:buFont typeface="Arial" panose="020B0604020202020204" pitchFamily="34" charset="0"/>
              <a:buChar char="•"/>
            </a:pPr>
            <a:r>
              <a:rPr lang="fa-IR" dirty="0"/>
              <a:t>تست‌ها باید سریع اجرا بشوند. </a:t>
            </a:r>
          </a:p>
          <a:p>
            <a:pPr marL="628650" lvl="1" indent="-171450" algn="r" rtl="1">
              <a:buFont typeface="Arial" panose="020B0604020202020204" pitchFamily="34" charset="0"/>
              <a:buChar char="•"/>
            </a:pPr>
            <a:r>
              <a:rPr lang="fa-IR" dirty="0"/>
              <a:t>در غیر اینصورت ما تمایلی به اجرای مداوم آنها نخواهیم داشت و به زودی مشکلات پدیدار خواهند شد. و کدهای ما شروع به پوسیدگی خواهند کرد.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en-US" dirty="0"/>
              <a:t>Independent</a:t>
            </a:r>
            <a:r>
              <a:rPr lang="fa-IR" dirty="0"/>
              <a:t>:</a:t>
            </a:r>
          </a:p>
          <a:p>
            <a:pPr marL="628650" lvl="1" indent="-171450" algn="r" rtl="1">
              <a:buFont typeface="Arial" panose="020B0604020202020204" pitchFamily="34" charset="0"/>
              <a:buChar char="•"/>
            </a:pPr>
            <a:r>
              <a:rPr lang="fa-IR" dirty="0"/>
              <a:t>تست‌ها نباید به یکدیگر وابسته باشند.</a:t>
            </a:r>
          </a:p>
          <a:p>
            <a:pPr marL="628650" lvl="1" indent="-171450" algn="r" rtl="1">
              <a:buFont typeface="Arial" panose="020B0604020202020204" pitchFamily="34" charset="0"/>
              <a:buChar char="•"/>
            </a:pPr>
            <a:r>
              <a:rPr lang="fa-IR" dirty="0"/>
              <a:t>یک تست نباید شرایط تست بعدی را تنظیم کند.</a:t>
            </a:r>
          </a:p>
          <a:p>
            <a:pPr marL="628650" lvl="1" indent="-171450" algn="r" rtl="1">
              <a:buFont typeface="Arial" panose="020B0604020202020204" pitchFamily="34" charset="0"/>
              <a:buChar char="•"/>
            </a:pPr>
            <a:r>
              <a:rPr lang="fa-IR" dirty="0"/>
              <a:t>باید بتوانیم هر تست مستقل اجرا کنیم بدون اینکه تست دومی اجرا شود.</a:t>
            </a:r>
          </a:p>
          <a:p>
            <a:pPr marL="628650" lvl="1" indent="-171450" algn="r" rtl="1">
              <a:buFont typeface="Arial" panose="020B0604020202020204" pitchFamily="34" charset="0"/>
              <a:buChar char="•"/>
            </a:pPr>
            <a:r>
              <a:rPr lang="fa-IR" dirty="0"/>
              <a:t>وقتی بهم متکی باشند، اولین شکست، یک آبشار از شکست‌ها را برای ما ایجاد خواهد کرد که تشخیص آنها بسیار سخت است و شاید نقص‌های پایین دستی را پنهان کند.</a:t>
            </a:r>
            <a:endParaRPr lang="en-US"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en-US" dirty="0"/>
              <a:t>Repeatable</a:t>
            </a:r>
            <a:r>
              <a:rPr lang="fa-IR" dirty="0"/>
              <a:t>:</a:t>
            </a:r>
          </a:p>
          <a:p>
            <a:pPr marL="628650" lvl="1" indent="-171450" algn="r" rtl="1">
              <a:buFont typeface="Arial" panose="020B0604020202020204" pitchFamily="34" charset="0"/>
              <a:buChar char="•"/>
            </a:pPr>
            <a:r>
              <a:rPr lang="fa-IR" dirty="0"/>
              <a:t>تست‌ها باید در هر محیطی تکرار شوند. </a:t>
            </a:r>
          </a:p>
          <a:p>
            <a:pPr marL="628650" lvl="1" indent="-171450" algn="r" rtl="1">
              <a:buFont typeface="Arial" panose="020B0604020202020204" pitchFamily="34" charset="0"/>
              <a:buChar char="•"/>
            </a:pPr>
            <a:r>
              <a:rPr lang="fa-IR" dirty="0"/>
              <a:t>تکرار تست‌ها نباید جواب‌های گوناگونی داشته باشد. </a:t>
            </a:r>
          </a:p>
          <a:p>
            <a:pPr marL="628650" lvl="1" indent="-171450" algn="r" rtl="1">
              <a:buFont typeface="Arial" panose="020B0604020202020204" pitchFamily="34" charset="0"/>
              <a:buChar char="•"/>
            </a:pPr>
            <a:r>
              <a:rPr lang="fa-IR" dirty="0"/>
              <a:t>اگر تستی در محیط </a:t>
            </a:r>
            <a:r>
              <a:rPr lang="en-US" dirty="0"/>
              <a:t>X</a:t>
            </a:r>
            <a:r>
              <a:rPr lang="fa-IR" dirty="0"/>
              <a:t> پاس میشود نباید در محیط </a:t>
            </a:r>
            <a:r>
              <a:rPr lang="en-US" dirty="0"/>
              <a:t>Y</a:t>
            </a:r>
            <a:r>
              <a:rPr lang="fa-IR" dirty="0"/>
              <a:t> شکست بخورد!</a:t>
            </a:r>
          </a:p>
          <a:p>
            <a:pPr marL="628650" lvl="1" indent="-171450" algn="r" rtl="1">
              <a:buFont typeface="Arial" panose="020B0604020202020204" pitchFamily="34" charset="0"/>
              <a:buChar char="•"/>
            </a:pPr>
            <a:r>
              <a:rPr lang="fa-IR" dirty="0"/>
              <a:t>تست باید در هرجایی قابل اجرا باشد و وابسطه به یک محیط خاص نباشد.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en-US" dirty="0"/>
              <a:t>Self-Validating</a:t>
            </a:r>
            <a:r>
              <a:rPr lang="fa-IR" dirty="0"/>
              <a:t>:</a:t>
            </a:r>
          </a:p>
          <a:p>
            <a:pPr marL="628650" lvl="1" indent="-171450" algn="r" rtl="1">
              <a:buFont typeface="Arial" panose="020B0604020202020204" pitchFamily="34" charset="0"/>
              <a:buChar char="•"/>
            </a:pPr>
            <a:r>
              <a:rPr lang="fa-IR" dirty="0"/>
              <a:t>تست‌ها باید خود نتیجه ارزیابی را بصورت یک </a:t>
            </a:r>
            <a:r>
              <a:rPr lang="en-US" dirty="0"/>
              <a:t>Boolean</a:t>
            </a:r>
            <a:r>
              <a:rPr lang="fa-IR" dirty="0"/>
              <a:t> داشته باشند که یا آن را پاس میکنند و یا شکست میخورند.</a:t>
            </a:r>
          </a:p>
          <a:p>
            <a:pPr marL="628650" lvl="1" indent="-171450" algn="r" rtl="1">
              <a:buFont typeface="Arial" panose="020B0604020202020204" pitchFamily="34" charset="0"/>
              <a:buChar char="•"/>
            </a:pPr>
            <a:r>
              <a:rPr lang="fa-IR" dirty="0"/>
              <a:t>نباید از طریق یک فایل مثل </a:t>
            </a:r>
            <a:r>
              <a:rPr lang="en-US" dirty="0"/>
              <a:t>log</a:t>
            </a:r>
            <a:r>
              <a:rPr lang="fa-IR" dirty="0"/>
              <a:t> بفهمیم تست پاس شده یا نه!</a:t>
            </a:r>
          </a:p>
          <a:p>
            <a:pPr marL="628650" lvl="1" indent="-171450" algn="r" rtl="1">
              <a:buFont typeface="Arial" panose="020B0604020202020204" pitchFamily="34" charset="0"/>
              <a:buChar char="•"/>
            </a:pPr>
            <a:r>
              <a:rPr lang="fa-IR" dirty="0"/>
              <a:t>نباید دو فایل متنی با هم مقایسه بشود تا بفهمیم تستی پاس شده یا نه!</a:t>
            </a:r>
          </a:p>
          <a:p>
            <a:pPr marL="628650" lvl="1" indent="-171450" algn="r" rtl="1">
              <a:buFont typeface="Arial" panose="020B0604020202020204" pitchFamily="34" charset="0"/>
              <a:buChar char="•"/>
            </a:pPr>
            <a:r>
              <a:rPr lang="fa-IR" dirty="0"/>
              <a:t>اگر تست اعتبار خود را تایید نکند، این خود یک شکست درونی است. و برای تایید شکست یا پاس تست باید اعمال دستی بعد از تست انجام گیرد!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en-US" dirty="0"/>
              <a:t>Timely</a:t>
            </a:r>
            <a:r>
              <a:rPr lang="fa-IR" dirty="0"/>
              <a:t>:</a:t>
            </a:r>
          </a:p>
          <a:p>
            <a:pPr marL="628650" lvl="1" indent="-171450" algn="r" rtl="1">
              <a:buFont typeface="Arial" panose="020B0604020202020204" pitchFamily="34" charset="0"/>
              <a:buChar char="•"/>
            </a:pPr>
            <a:r>
              <a:rPr lang="fa-IR" dirty="0"/>
              <a:t>تست‌ها باید بموقع نوشته شوند.</a:t>
            </a:r>
          </a:p>
          <a:p>
            <a:pPr marL="628650" lvl="1" indent="-171450" algn="r" rtl="1">
              <a:buFont typeface="Arial" panose="020B0604020202020204" pitchFamily="34" charset="0"/>
              <a:buChar char="•"/>
            </a:pPr>
            <a:r>
              <a:rPr lang="en-US" dirty="0"/>
              <a:t>Unit-test</a:t>
            </a:r>
            <a:r>
              <a:rPr lang="fa-IR" dirty="0"/>
              <a:t> ها باید قبل از خود </a:t>
            </a:r>
            <a:r>
              <a:rPr lang="fa-IR" dirty="0" err="1"/>
              <a:t>کد‌های</a:t>
            </a:r>
            <a:r>
              <a:rPr lang="fa-IR" dirty="0"/>
              <a:t> تولیدی ما نوشته شوند تا کد ما باعث پاس شدن آنها بشود.</a:t>
            </a:r>
          </a:p>
          <a:p>
            <a:pPr marL="628650" lvl="1" indent="-171450" algn="r" rtl="1">
              <a:buFont typeface="Arial" panose="020B0604020202020204" pitchFamily="34" charset="0"/>
              <a:buChar char="•"/>
            </a:pPr>
            <a:r>
              <a:rPr lang="fa-IR" dirty="0"/>
              <a:t>ممکن نیست شما کدی طراحی کنید که قابل تست کردن نباشد!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0" indent="0" algn="r" rtl="1">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56</a:t>
            </a:fld>
            <a:endParaRPr lang="en-US"/>
          </a:p>
        </p:txBody>
      </p:sp>
    </p:spTree>
    <p:extLst>
      <p:ext uri="{BB962C8B-B14F-4D97-AF65-F5344CB8AC3E}">
        <p14:creationId xmlns:p14="http://schemas.microsoft.com/office/powerpoint/2010/main" val="41675560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توی این فصل در مورد کلاس تمیز صحبت میکنیم</a:t>
            </a:r>
          </a:p>
        </p:txBody>
      </p:sp>
      <p:sp>
        <p:nvSpPr>
          <p:cNvPr id="4" name="Slide Number Placeholder 3"/>
          <p:cNvSpPr>
            <a:spLocks noGrp="1"/>
          </p:cNvSpPr>
          <p:nvPr>
            <p:ph type="sldNum" sz="quarter" idx="5"/>
          </p:nvPr>
        </p:nvSpPr>
        <p:spPr/>
        <p:txBody>
          <a:bodyPr/>
          <a:lstStyle/>
          <a:p>
            <a:fld id="{298C2C4C-7B8E-4189-A440-B7A43E2F04E4}" type="slidenum">
              <a:rPr lang="en-US" smtClean="0"/>
              <a:t>57</a:t>
            </a:fld>
            <a:endParaRPr lang="en-US"/>
          </a:p>
        </p:txBody>
      </p:sp>
    </p:spTree>
    <p:extLst>
      <p:ext uri="{BB962C8B-B14F-4D97-AF65-F5344CB8AC3E}">
        <p14:creationId xmlns:p14="http://schemas.microsoft.com/office/powerpoint/2010/main" val="40909191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سازماندهی: </a:t>
            </a:r>
          </a:p>
          <a:p>
            <a:pPr marL="628650" lvl="1" indent="-171450" algn="r" rtl="1">
              <a:buFont typeface="Arial" panose="020B0604020202020204" pitchFamily="34" charset="0"/>
              <a:buChar char="•"/>
            </a:pPr>
            <a:r>
              <a:rPr lang="fa-IR" dirty="0"/>
              <a:t>ترتیب قرار گیری متغیرها و متدها بصورت عمودی داخل کلاس را استاندارد میکند. طبق سمت چپ و بالای اسلاید. </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کپسوله سازی:</a:t>
            </a:r>
          </a:p>
          <a:p>
            <a:pPr marL="628650" lvl="1" indent="-171450" algn="r" rtl="1">
              <a:buFont typeface="Arial" panose="020B0604020202020204" pitchFamily="34" charset="0"/>
              <a:buChar char="•"/>
            </a:pPr>
            <a:r>
              <a:rPr lang="fa-IR" dirty="0"/>
              <a:t>ما همیشه در این بحث کپسوله سازی میخواهیم تمامی متغیرها و موجودیت توابع بصورت خصوصی یا </a:t>
            </a:r>
            <a:r>
              <a:rPr lang="en-US" dirty="0"/>
              <a:t>private</a:t>
            </a:r>
            <a:r>
              <a:rPr lang="fa-IR" dirty="0"/>
              <a:t> نگهداریم. </a:t>
            </a:r>
          </a:p>
          <a:p>
            <a:pPr marL="628650" lvl="1" indent="-171450" algn="r" rtl="1">
              <a:buFont typeface="Arial" panose="020B0604020202020204" pitchFamily="34" charset="0"/>
              <a:buChar char="•"/>
            </a:pPr>
            <a:r>
              <a:rPr lang="fa-IR" dirty="0"/>
              <a:t>ولی در بعضی مواقع نیاز به ایجاد یک متغیر یا یک تابع در سطح دسترسی </a:t>
            </a:r>
            <a:r>
              <a:rPr lang="tr-TR" dirty="0"/>
              <a:t>protected</a:t>
            </a:r>
            <a:r>
              <a:rPr lang="fa-IR" dirty="0"/>
              <a:t> داریم تا بتونیم از سمت توابع تست به آن دسترسی داشته باشیم.</a:t>
            </a:r>
          </a:p>
          <a:p>
            <a:pPr marL="628650" lvl="1" indent="-171450" algn="r" rtl="1">
              <a:buFont typeface="Arial" panose="020B0604020202020204" pitchFamily="34" charset="0"/>
              <a:buChar char="•"/>
            </a:pPr>
            <a:r>
              <a:rPr lang="fa-IR" dirty="0"/>
              <a:t>پس اینجا اولویت قانونی و استاندارد با تست هاست.</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کلاس‌ها باید کوچک باشند:</a:t>
            </a:r>
          </a:p>
          <a:p>
            <a:pPr marL="628650" lvl="1" indent="-171450" algn="r" rtl="1">
              <a:buFont typeface="Arial" panose="020B0604020202020204" pitchFamily="34" charset="0"/>
              <a:buChar char="•"/>
            </a:pPr>
            <a:r>
              <a:rPr lang="fa-IR" dirty="0"/>
              <a:t>اولین قاعده در استاندارد کلاس‌ها این است که آنها را کوچیک کنیم.</a:t>
            </a:r>
          </a:p>
          <a:p>
            <a:pPr marL="628650" lvl="1" indent="-171450" algn="r" rtl="1">
              <a:buFont typeface="Arial" panose="020B0604020202020204" pitchFamily="34" charset="0"/>
              <a:buChar char="•"/>
            </a:pPr>
            <a:r>
              <a:rPr lang="fa-IR" dirty="0"/>
              <a:t>حالا باید هر کلاس چند سطر کد باشه؟</a:t>
            </a:r>
          </a:p>
          <a:p>
            <a:pPr marL="628650" lvl="1" indent="-171450" algn="r" rtl="1">
              <a:buFont typeface="Arial" panose="020B0604020202020204" pitchFamily="34" charset="0"/>
              <a:buChar char="•"/>
            </a:pPr>
            <a:r>
              <a:rPr lang="fa-IR" dirty="0"/>
              <a:t>اینجا سنجش طول کلاس با خطوط کد نیست و بلکه با واحد دیگری بنام تعداد وظایف کلاس می باشد.</a:t>
            </a:r>
          </a:p>
          <a:p>
            <a:pPr marL="628650" lvl="1" indent="-171450" algn="r" rtl="1">
              <a:buFont typeface="Arial" panose="020B0604020202020204" pitchFamily="34" charset="0"/>
              <a:buChar char="•"/>
            </a:pPr>
            <a:r>
              <a:rPr lang="fa-IR" dirty="0"/>
              <a:t>بعضی از کلاس‌ها تعداد زیادی توابع </a:t>
            </a:r>
            <a:r>
              <a:rPr lang="tr-TR" dirty="0"/>
              <a:t>p</a:t>
            </a:r>
            <a:r>
              <a:rPr lang="en-US" dirty="0" err="1"/>
              <a:t>ublic</a:t>
            </a:r>
            <a:r>
              <a:rPr lang="fa-IR" dirty="0"/>
              <a:t> دارند که هرکدام کاری متفاوت انجام می دهند. خب در این مواقع یک </a:t>
            </a:r>
            <a:r>
              <a:rPr lang="tr-TR" dirty="0"/>
              <a:t>super class</a:t>
            </a:r>
            <a:r>
              <a:rPr lang="en-US" dirty="0"/>
              <a:t> </a:t>
            </a:r>
            <a:r>
              <a:rPr lang="fa-IR" dirty="0"/>
              <a:t> یا </a:t>
            </a:r>
            <a:r>
              <a:rPr lang="tr-TR" dirty="0"/>
              <a:t>god</a:t>
            </a:r>
            <a:r>
              <a:rPr lang="en-US" dirty="0"/>
              <a:t> class</a:t>
            </a:r>
            <a:r>
              <a:rPr lang="fa-IR" dirty="0"/>
              <a:t> داریم.</a:t>
            </a:r>
          </a:p>
          <a:p>
            <a:pPr marL="628650" lvl="1" indent="-171450" algn="r" rtl="1">
              <a:buFont typeface="Arial" panose="020B0604020202020204" pitchFamily="34" charset="0"/>
              <a:buChar char="•"/>
            </a:pPr>
            <a:r>
              <a:rPr lang="fa-IR" dirty="0"/>
              <a:t>نام کلاس باید وظایفی که کلاس انجام میدهد را در بر داشته باشد. </a:t>
            </a:r>
          </a:p>
          <a:p>
            <a:pPr marL="628650" lvl="1" indent="-171450" algn="r" rtl="1">
              <a:buFont typeface="Arial" panose="020B0604020202020204" pitchFamily="34" charset="0"/>
              <a:buChar char="•"/>
            </a:pPr>
            <a:r>
              <a:rPr lang="fa-IR" dirty="0"/>
              <a:t>پس نام گذاری </a:t>
            </a:r>
            <a:r>
              <a:rPr lang="tr-TR" dirty="0"/>
              <a:t>supper </a:t>
            </a:r>
            <a:r>
              <a:rPr lang="en-US" dirty="0"/>
              <a:t>, manager , processor</a:t>
            </a:r>
            <a:r>
              <a:rPr lang="fa-IR" dirty="0"/>
              <a:t> نشان دهنده شانه خالی کردن مسئولیت نام گذاری است و حتما کلاس محل تجمع مسئولیت‌ها متعدد است.</a:t>
            </a:r>
          </a:p>
          <a:p>
            <a:pPr marL="628650" lvl="1" indent="-171450" algn="r" rtl="1">
              <a:buFont typeface="Arial" panose="020B0604020202020204" pitchFamily="34" charset="0"/>
              <a:buChar char="•"/>
            </a:pPr>
            <a:r>
              <a:rPr lang="fa-IR" dirty="0"/>
              <a:t>ما باید بتونیم در ۲۵ کلمه و بدون استفاده از کلمات </a:t>
            </a:r>
            <a:r>
              <a:rPr lang="en-US" dirty="0"/>
              <a:t>“if” , “and” , “or” or “but”</a:t>
            </a:r>
            <a:r>
              <a:rPr lang="fa-IR" dirty="0"/>
              <a:t> یک توضیح مختصر در مورد مسئولیت کلاس بنویسیم.</a:t>
            </a:r>
          </a:p>
          <a:p>
            <a:pPr marL="628650" lvl="1" indent="-171450" algn="r" rtl="1">
              <a:buFont typeface="Arial" panose="020B0604020202020204" pitchFamily="34" charset="0"/>
              <a:buChar char="•"/>
            </a:pPr>
            <a:r>
              <a:rPr lang="fa-IR" dirty="0"/>
              <a:t>هرجا در توضیح مسئولیت یک کلاس این حرف ربطی استفاده شد یعنی شما بیش از یک وظیفه در به عهده ی یک کلاس گذاشته اید.</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اصل تک مسئولیتی:</a:t>
            </a:r>
          </a:p>
          <a:p>
            <a:pPr marL="628650" lvl="1" indent="-171450" algn="r" rtl="1">
              <a:buFont typeface="Arial" panose="020B0604020202020204" pitchFamily="34" charset="0"/>
              <a:buChar char="•"/>
            </a:pPr>
            <a:r>
              <a:rPr lang="fa-IR" dirty="0"/>
              <a:t>یک کلاس یا یک ماژول فقط و فقط باید یک کار انجام دهد!</a:t>
            </a:r>
          </a:p>
          <a:p>
            <a:pPr marL="628650" lvl="1" indent="-171450" algn="r" rtl="1">
              <a:buFont typeface="Arial" panose="020B0604020202020204" pitchFamily="34" charset="0"/>
              <a:buChar char="•"/>
            </a:pPr>
            <a:r>
              <a:rPr lang="fa-IR" dirty="0"/>
              <a:t>پس فقط یک دلیل هم برای تغییر دارد!</a:t>
            </a:r>
          </a:p>
          <a:p>
            <a:pPr marL="628650" lvl="1" indent="-171450" algn="r" rtl="1">
              <a:buFont typeface="Arial" panose="020B0604020202020204" pitchFamily="34" charset="0"/>
              <a:buChar char="•"/>
            </a:pPr>
            <a:r>
              <a:rPr lang="fa-IR" dirty="0"/>
              <a:t>ما پس اینجا اصل </a:t>
            </a:r>
            <a:r>
              <a:rPr lang="tr-TR" dirty="0"/>
              <a:t>SRP</a:t>
            </a:r>
            <a:r>
              <a:rPr lang="fa-IR" dirty="0"/>
              <a:t> از مباحث </a:t>
            </a:r>
            <a:r>
              <a:rPr lang="tr-TR" dirty="0"/>
              <a:t>SOLID</a:t>
            </a:r>
            <a:r>
              <a:rPr lang="fa-IR" dirty="0"/>
              <a:t> رو داریم. که به آن اصل طراحی کلاس نیز میگویند. حال متاسفانه، این اصل بین برنامه نویس ها مرسوم نبوده و خیلی‌ها از خبر ندارند!</a:t>
            </a:r>
          </a:p>
          <a:p>
            <a:pPr marL="628650" lvl="1" indent="-171450" algn="r" rtl="1">
              <a:buFont typeface="Arial" panose="020B0604020202020204" pitchFamily="34" charset="0"/>
              <a:buChar char="•"/>
            </a:pPr>
            <a:r>
              <a:rPr lang="fa-IR" dirty="0"/>
              <a:t>مشکل کجاست؟ 	</a:t>
            </a:r>
          </a:p>
          <a:p>
            <a:pPr marL="628650" lvl="1" indent="-171450" algn="r" rtl="1">
              <a:buFont typeface="Arial" panose="020B0604020202020204" pitchFamily="34" charset="0"/>
              <a:buChar char="•"/>
            </a:pPr>
            <a:r>
              <a:rPr lang="fa-IR" dirty="0"/>
              <a:t>بنظرم مشکل اینه که بسیاری ماها فکر میکنیم کارهای برنامه را یکبار انجام می دهیم و تمام! </a:t>
            </a:r>
          </a:p>
          <a:p>
            <a:pPr marL="628650" lvl="1" indent="-171450" algn="r" rtl="1">
              <a:buFont typeface="Arial" panose="020B0604020202020204" pitchFamily="34" charset="0"/>
              <a:buChar char="•"/>
            </a:pPr>
            <a:r>
              <a:rPr lang="fa-IR" dirty="0"/>
              <a:t>ما به جای اینکه به عقب برگردیم و کلاس‌های بزرگ رو تمیز و تک مسئولیتی کنیم، برعکس به سمت جلو میریم و هر روز مشکلات جدید رو پیاده سازی میکنیم.</a:t>
            </a:r>
          </a:p>
          <a:p>
            <a:pPr marL="628650" lvl="1" indent="-171450" algn="r" rtl="1">
              <a:buFont typeface="Arial" panose="020B0604020202020204" pitchFamily="34" charset="0"/>
              <a:buChar char="•"/>
            </a:pPr>
            <a:r>
              <a:rPr lang="fa-IR" dirty="0"/>
              <a:t>برنامه نویسان از این مترسند که کلاس‌های کوچیک باعث بیشتر شدن تعداد کلاس‌ها بشه و در نتیجه درک کل برنامه در آینده دشوار بشه.</a:t>
            </a:r>
          </a:p>
          <a:p>
            <a:pPr marL="628650" lvl="1" indent="-171450" algn="r" rtl="1">
              <a:buFont typeface="Arial" panose="020B0604020202020204" pitchFamily="34" charset="0"/>
              <a:buChar char="•"/>
            </a:pPr>
            <a:r>
              <a:rPr lang="fa-IR" dirty="0"/>
              <a:t>برای حل مشکلی در کلاس بزرگ و بهم ریخته و چند منظوره ما بدنبال چیزی هستیم که به هدفمون نزدیک تر کنه! ولی در این شرایط مجبوریم کل پیچیدگی کلاس رو درک کنیم تا به هدف برسیم و در این راه خیلی از اجزا نیازی به دانستن نداشتند.</a:t>
            </a:r>
          </a:p>
          <a:p>
            <a:pPr marL="628650" lvl="1" indent="-171450" algn="r" rtl="1">
              <a:buFont typeface="Arial" panose="020B0604020202020204" pitchFamily="34" charset="0"/>
              <a:buChar char="•"/>
            </a:pPr>
            <a:r>
              <a:rPr lang="fa-IR" dirty="0"/>
              <a:t>ما باید سیستم را از کلاس‌های بسیار کوچک زیادی تشکیل بدیم که هر کدوم دقیقا یک منظور و هدف دارند و قابلیت استفاده مجدد و تست رو هم برای ما فراهم میکنند.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انسجام:</a:t>
            </a:r>
          </a:p>
          <a:p>
            <a:pPr marL="628650" lvl="1" indent="-171450" algn="r" rtl="1">
              <a:buFont typeface="Arial" panose="020B0604020202020204" pitchFamily="34" charset="0"/>
              <a:buChar char="•"/>
            </a:pPr>
            <a:r>
              <a:rPr lang="fa-IR" dirty="0"/>
              <a:t>منظور از همبستگی و اسنجام یا </a:t>
            </a:r>
            <a:r>
              <a:rPr lang="tr-TR" dirty="0"/>
              <a:t>cohesion</a:t>
            </a:r>
            <a:r>
              <a:rPr lang="fa-IR" dirty="0"/>
              <a:t> در کلاس، میزان استفاده متغیرها در توابع آن کلاس می باشد. </a:t>
            </a:r>
          </a:p>
          <a:p>
            <a:pPr marL="628650" lvl="1" indent="-171450" algn="r" rtl="1">
              <a:buFont typeface="Arial" panose="020B0604020202020204" pitchFamily="34" charset="0"/>
              <a:buChar char="•"/>
            </a:pPr>
            <a:r>
              <a:rPr lang="fa-IR" dirty="0"/>
              <a:t>هرچقدر بیشتر باشد انسجام آن کلاس بالاتر بوده و متدها و متغیرها بهم وابسته‌ تراند و همگی برای یک منطق کلی تشکیل شده‌اند.</a:t>
            </a:r>
          </a:p>
          <a:p>
            <a:pPr marL="628650" lvl="1" indent="-171450" algn="r" rtl="1">
              <a:buFont typeface="Arial" panose="020B0604020202020204" pitchFamily="34" charset="0"/>
              <a:buChar char="•"/>
            </a:pPr>
            <a:r>
              <a:rPr lang="fa-IR" dirty="0"/>
              <a:t>پس از لحاظ سازماندهی کلاس هم، انسجام بالا بهتر است.</a:t>
            </a:r>
          </a:p>
          <a:p>
            <a:pPr marL="628650" lvl="1" indent="-171450" algn="r" rtl="1">
              <a:buFont typeface="Arial" panose="020B0604020202020204" pitchFamily="34" charset="0"/>
              <a:buChar char="•"/>
            </a:pPr>
            <a:r>
              <a:rPr lang="fa-IR" dirty="0"/>
              <a:t>طبق مثال کلاس </a:t>
            </a:r>
            <a:r>
              <a:rPr lang="tr-TR" dirty="0"/>
              <a:t>Stack</a:t>
            </a:r>
            <a:r>
              <a:rPr lang="fa-IR" dirty="0"/>
              <a:t> دیدیم که انسجام به بالاترین درجه وجود داشت. و تنها متغیر کلاس در همه ی توابع کلاس استفاده شده بود.</a:t>
            </a:r>
          </a:p>
          <a:p>
            <a:pPr marL="628650" lvl="1" indent="-171450" algn="r" rtl="1">
              <a:buFont typeface="Arial" panose="020B0604020202020204" pitchFamily="34" charset="0"/>
              <a:buChar char="•"/>
            </a:pPr>
            <a:r>
              <a:rPr lang="fa-IR" dirty="0"/>
              <a:t>ولی همیشه هم ممکن نیست انقدر اسنجام داشته باشیم و سعی میکنیم این درجه همبستگی درون کلاس رو افزایش بدیم.</a:t>
            </a:r>
          </a:p>
          <a:p>
            <a:pPr marL="628650" lvl="1" indent="-171450" algn="r" rtl="1">
              <a:buFont typeface="Arial" panose="020B0604020202020204" pitchFamily="34" charset="0"/>
              <a:buChar char="•"/>
            </a:pPr>
            <a:r>
              <a:rPr lang="fa-IR" dirty="0"/>
              <a:t>فقط شکستن توابع بزرگ به توابع کوچک است که سبب زیاد شدن کلاس‌ها و در نتیجه بیشتر شدن انسجام کلاس‌هامون میشه.</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en-US" dirty="0"/>
          </a:p>
          <a:p>
            <a:pPr marL="0" indent="0" algn="r" rtl="1">
              <a:buFont typeface="Arial" panose="020B0604020202020204" pitchFamily="34" charset="0"/>
              <a:buNone/>
            </a:pPr>
            <a:r>
              <a:rPr lang="en-US" dirty="0"/>
              <a:t>OCP (Open-Close </a:t>
            </a:r>
            <a:r>
              <a:rPr lang="en-US" dirty="0" err="1"/>
              <a:t>Princple</a:t>
            </a:r>
            <a:r>
              <a:rPr lang="en-US" dirty="0"/>
              <a:t>)</a:t>
            </a:r>
            <a:r>
              <a:rPr lang="fa-IR" dirty="0"/>
              <a:t> اصل باز بودن کلاس برای گسترش دادن ولی بدون تغییر کلاس!</a:t>
            </a:r>
          </a:p>
          <a:p>
            <a:pPr marL="0" indent="0" algn="r" rtl="1">
              <a:buFont typeface="Arial" panose="020B0604020202020204" pitchFamily="34" charset="0"/>
              <a:buNone/>
            </a:pPr>
            <a:r>
              <a:rPr lang="tr-TR" dirty="0"/>
              <a:t>DIP </a:t>
            </a:r>
            <a:r>
              <a:rPr lang="en-US" dirty="0"/>
              <a:t>(Dependency Inversion </a:t>
            </a:r>
            <a:r>
              <a:rPr lang="en-US" dirty="0" err="1"/>
              <a:t>Princple</a:t>
            </a:r>
            <a:r>
              <a:rPr lang="en-US" dirty="0"/>
              <a:t>)</a:t>
            </a:r>
            <a:r>
              <a:rPr lang="fa-IR" dirty="0"/>
              <a:t> اصل عدم وابستگی کلاس‌ها بهم که طبق مثال </a:t>
            </a:r>
            <a:r>
              <a:rPr lang="tr-TR" dirty="0"/>
              <a:t>StockExchange</a:t>
            </a:r>
            <a:r>
              <a:rPr lang="fa-IR" dirty="0"/>
              <a:t> باید وابستگی از طریق انتزاعات انجام بگیرد تا تست با مقادیر ثابت بدرستی انجام شود.</a:t>
            </a:r>
          </a:p>
          <a:p>
            <a:pPr marL="0" indent="0" algn="r" rtl="1">
              <a:buFont typeface="Arial" panose="020B0604020202020204" pitchFamily="34" charset="0"/>
              <a:buNone/>
            </a:pPr>
            <a:endParaRPr lang="fa-IR" dirty="0"/>
          </a:p>
          <a:p>
            <a:pPr marL="0" indent="0" algn="r" rtl="1">
              <a:buFont typeface="Arial" panose="020B0604020202020204" pitchFamily="34" charset="0"/>
              <a:buNone/>
            </a:pPr>
            <a:r>
              <a:rPr lang="fa-IR" dirty="0"/>
              <a:t>-------------------------------------</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58</a:t>
            </a:fld>
            <a:endParaRPr lang="en-US"/>
          </a:p>
        </p:txBody>
      </p:sp>
    </p:spTree>
    <p:extLst>
      <p:ext uri="{BB962C8B-B14F-4D97-AF65-F5344CB8AC3E}">
        <p14:creationId xmlns:p14="http://schemas.microsoft.com/office/powerpoint/2010/main" val="8146728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sz="1400" b="1" dirty="0"/>
              <a:t>Emergence</a:t>
            </a:r>
            <a:r>
              <a:rPr lang="fa-IR" sz="1400" b="1" dirty="0"/>
              <a:t> اِمِرجِنس  -  تکوین و مقدمات</a:t>
            </a:r>
          </a:p>
          <a:p>
            <a:pPr algn="r" rtl="1"/>
            <a:endParaRPr lang="fa-IR" dirty="0"/>
          </a:p>
          <a:p>
            <a:pPr marL="171450" indent="-171450" algn="r" rtl="1">
              <a:buFont typeface="Arial" panose="020B0604020202020204" pitchFamily="34" charset="0"/>
              <a:buChar char="•"/>
            </a:pPr>
            <a:r>
              <a:rPr lang="fa-IR" dirty="0"/>
              <a:t>کدنویسی تمیز از طریق طراحی بوجود آمده است.</a:t>
            </a:r>
          </a:p>
          <a:p>
            <a:pPr marL="171450" indent="-171450" algn="r" rtl="1">
              <a:buFont typeface="Arial" panose="020B0604020202020204" pitchFamily="34" charset="0"/>
              <a:buChar char="•"/>
            </a:pPr>
            <a:r>
              <a:rPr lang="fa-IR" dirty="0"/>
              <a:t>بحث اینه که، وقتی متدی وجود نداره چجوری براش تست یا </a:t>
            </a:r>
            <a:r>
              <a:rPr lang="tr-TR" dirty="0"/>
              <a:t>TDD</a:t>
            </a:r>
            <a:r>
              <a:rPr lang="fa-IR" dirty="0"/>
              <a:t> میزنیم!؟</a:t>
            </a:r>
          </a:p>
          <a:p>
            <a:pPr marL="171450" indent="-171450" algn="r" rtl="1">
              <a:buFont typeface="Arial" panose="020B0604020202020204" pitchFamily="34" charset="0"/>
              <a:buChar char="•"/>
            </a:pPr>
            <a:r>
              <a:rPr lang="fa-IR" dirty="0"/>
              <a:t>خب نتیجه یک قدم به عقب بر میگرده و به طراحی سیستم می رسیم. ما تا درکی از چیزی که میخوای بنویسیم نداشته باشیم، بطبع نمیتونیم کدی براش بنویسیم.</a:t>
            </a:r>
          </a:p>
          <a:p>
            <a:pPr marL="171450" indent="-171450" algn="r" rtl="1">
              <a:buFont typeface="Arial" panose="020B0604020202020204" pitchFamily="34" charset="0"/>
              <a:buChar char="•"/>
            </a:pPr>
            <a:r>
              <a:rPr lang="fa-IR" dirty="0"/>
              <a:t>این فصل به مواردی که از خود کدنویسی مهمتر هستند می پردازه</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59</a:t>
            </a:fld>
            <a:endParaRPr lang="en-US"/>
          </a:p>
        </p:txBody>
      </p:sp>
    </p:spTree>
    <p:extLst>
      <p:ext uri="{BB962C8B-B14F-4D97-AF65-F5344CB8AC3E}">
        <p14:creationId xmlns:p14="http://schemas.microsoft.com/office/powerpoint/2010/main" val="13110188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چهار قاعده طراحی ساده </a:t>
            </a:r>
            <a:r>
              <a:rPr lang="tr-TR" dirty="0"/>
              <a:t>Kent Beek</a:t>
            </a:r>
            <a:r>
              <a:rPr lang="fa-IR" dirty="0"/>
              <a:t>: (براساس اهمیتشان مرتب شده اند)</a:t>
            </a:r>
          </a:p>
          <a:p>
            <a:pPr algn="r" rtl="1"/>
            <a:endParaRPr lang="fa-IR" dirty="0"/>
          </a:p>
          <a:p>
            <a:pPr marL="228600" indent="-228600" algn="r" rtl="1">
              <a:buAutoNum type="arabicPeriod"/>
            </a:pPr>
            <a:r>
              <a:rPr lang="fa-IR" dirty="0"/>
              <a:t>تمام تست‌ها را اجرا کنید:</a:t>
            </a:r>
          </a:p>
          <a:p>
            <a:pPr marL="628650" lvl="1" indent="-171450" algn="r" rtl="1">
              <a:buFont typeface="Arial" panose="020B0604020202020204" pitchFamily="34" charset="0"/>
              <a:buChar char="•"/>
            </a:pPr>
            <a:r>
              <a:rPr lang="fa-IR" dirty="0"/>
              <a:t>وقتی شما روی کاغذی طراحی سیستمی رو داشته باشی که نتونی به سادگی اون رو ارزیابی کنی و بهفمی که به نتیجه مورد نظر میرسه،‌ پس عملا طراحی خوبی نداشتین.</a:t>
            </a:r>
          </a:p>
          <a:p>
            <a:pPr marL="628650" lvl="1" indent="-171450" algn="r" rtl="1">
              <a:buFont typeface="Arial" panose="020B0604020202020204" pitchFamily="34" charset="0"/>
              <a:buChar char="•"/>
            </a:pPr>
            <a:r>
              <a:rPr lang="fa-IR" dirty="0"/>
              <a:t>یک سیستم باید بصورت جامع تست شده و تمامی تست‌ها را بدرستی اجرا کند.</a:t>
            </a:r>
          </a:p>
          <a:p>
            <a:pPr marL="628650" lvl="1" indent="-171450" algn="r" rtl="1">
              <a:buFont typeface="Arial" panose="020B0604020202020204" pitchFamily="34" charset="0"/>
              <a:buChar char="•"/>
            </a:pPr>
            <a:r>
              <a:rPr lang="fa-IR" dirty="0"/>
              <a:t>سیستمی که قابل تست نیست پس بی ارزش و بی اعتبار است و مسلما یک سیستم که نمی تواند تایید شود هرگز نباید عملیاتی بشود.</a:t>
            </a:r>
          </a:p>
          <a:p>
            <a:pPr marL="628650" lvl="1" indent="-171450" algn="r" rtl="1">
              <a:buFont typeface="Arial" panose="020B0604020202020204" pitchFamily="34" charset="0"/>
              <a:buChar char="•"/>
            </a:pPr>
            <a:r>
              <a:rPr lang="fa-IR" dirty="0"/>
              <a:t>تست کردن ما را بسمتی می بره که ما بتونیم کدی بنویسیم که راحت تر تست بشه و این در راستای </a:t>
            </a:r>
            <a:r>
              <a:rPr lang="tr-TR" dirty="0"/>
              <a:t>SRP</a:t>
            </a:r>
            <a:r>
              <a:rPr lang="fa-IR" dirty="0"/>
              <a:t> بسیار مطابقت دارد.</a:t>
            </a:r>
          </a:p>
          <a:p>
            <a:pPr marL="628650" lvl="1" indent="-171450" algn="r" rtl="1">
              <a:buFont typeface="Arial" panose="020B0604020202020204" pitchFamily="34" charset="0"/>
              <a:buChar char="•"/>
            </a:pPr>
            <a:r>
              <a:rPr lang="fa-IR" dirty="0"/>
              <a:t>پس اطمینان از اینکه سیستم ما بطور کامل تست پذیر هست به ما کمک میکنه تا طراحی بهتری ایجاد کنیم.</a:t>
            </a:r>
          </a:p>
          <a:p>
            <a:pPr marL="628650" lvl="1" indent="-171450" algn="r" rtl="1">
              <a:buFont typeface="Arial" panose="020B0604020202020204" pitchFamily="34" charset="0"/>
              <a:buChar char="•"/>
            </a:pPr>
            <a:r>
              <a:rPr lang="fa-IR" dirty="0"/>
              <a:t>در نتیجه: تست‌های بیشتر منجربه طراحی بهتر سیستم خواهد شد.</a:t>
            </a:r>
          </a:p>
          <a:p>
            <a:pPr marL="457200" lvl="1" indent="0" algn="r" rtl="1">
              <a:buNone/>
            </a:pPr>
            <a:endParaRPr lang="fa-IR" dirty="0"/>
          </a:p>
          <a:p>
            <a:pPr marL="228600" indent="-228600" algn="r" rtl="1">
              <a:buAutoNum type="arabicPeriod"/>
            </a:pPr>
            <a:r>
              <a:rPr lang="fa-IR" dirty="0"/>
              <a:t>بازسازی: </a:t>
            </a:r>
          </a:p>
          <a:p>
            <a:pPr marL="628650" lvl="1" indent="-171450" algn="r" rtl="1">
              <a:buFont typeface="Arial" panose="020B0604020202020204" pitchFamily="34" charset="0"/>
              <a:buChar char="•"/>
            </a:pPr>
            <a:r>
              <a:rPr lang="fa-IR" dirty="0"/>
              <a:t>تست در نگهداری برنامه به ما کمک میکنه ولی این روند تدریجی انجام میشه.</a:t>
            </a:r>
          </a:p>
          <a:p>
            <a:pPr marL="628650" lvl="1" indent="-171450" algn="r" rtl="1">
              <a:buFont typeface="Arial" panose="020B0604020202020204" pitchFamily="34" charset="0"/>
              <a:buChar char="•"/>
            </a:pPr>
            <a:r>
              <a:rPr lang="fa-IR" dirty="0"/>
              <a:t>ما هزاران بار کدها را عوض میکنیم تا به یک طراحی خوبی برسیم.</a:t>
            </a:r>
          </a:p>
          <a:p>
            <a:pPr marL="628650" lvl="1" indent="-171450" algn="r" rtl="1">
              <a:buFont typeface="Arial" panose="020B0604020202020204" pitchFamily="34" charset="0"/>
              <a:buChar char="•"/>
            </a:pPr>
            <a:r>
              <a:rPr lang="fa-IR" dirty="0"/>
              <a:t>واقعیت اینه که با این تست‌ها ترس اینکه با تمیز کردن باعث خراب شدن کد بشیم رو از بین می بریم.</a:t>
            </a:r>
          </a:p>
          <a:p>
            <a:pPr marL="628650" lvl="1" indent="-171450" algn="r" rtl="1">
              <a:buFont typeface="Arial" panose="020B0604020202020204" pitchFamily="34" charset="0"/>
              <a:buChar char="•"/>
            </a:pPr>
            <a:r>
              <a:rPr lang="fa-IR" dirty="0"/>
              <a:t>در فرآیند طراحی بازسازی به تدریج باهش افزایش انسجام، کاهش اتصالات بین کلاس‌ها، عدم وابستگی و توابع و کلاسهای تک وظیفه کوچکتر می شود.</a:t>
            </a:r>
          </a:p>
          <a:p>
            <a:pPr marL="628650" lvl="1" indent="-171450" algn="r" rtl="1">
              <a:buFont typeface="Arial" panose="020B0604020202020204" pitchFamily="34" charset="0"/>
              <a:buChar char="•"/>
            </a:pPr>
            <a:r>
              <a:rPr lang="fa-IR" dirty="0"/>
              <a:t>بازسازی سه قانون داره:</a:t>
            </a:r>
          </a:p>
          <a:p>
            <a:pPr marL="1143000" lvl="2" indent="-228600" algn="r" rtl="1">
              <a:buFont typeface="Arial" panose="020B0604020202020204" pitchFamily="34" charset="0"/>
              <a:buAutoNum type="arabicPeriod"/>
            </a:pPr>
            <a:r>
              <a:rPr lang="fa-IR" dirty="0"/>
              <a:t>حذف تکرار:	  </a:t>
            </a:r>
          </a:p>
          <a:p>
            <a:pPr marL="1543050" lvl="3" indent="-171450" algn="r" rtl="1">
              <a:buFont typeface="Arial" panose="020B0604020202020204" pitchFamily="34" charset="0"/>
              <a:buChar char="•"/>
            </a:pPr>
            <a:r>
              <a:rPr lang="fa-IR" dirty="0"/>
              <a:t>خطوط کدی که عینا شبیه هم هستند را تکرار میگیم. </a:t>
            </a:r>
          </a:p>
          <a:p>
            <a:pPr marL="1543050" lvl="3" indent="-171450" algn="r" rtl="1">
              <a:buFont typeface="Arial" panose="020B0604020202020204" pitchFamily="34" charset="0"/>
              <a:buChar char="•"/>
            </a:pPr>
            <a:r>
              <a:rPr lang="fa-IR" dirty="0"/>
              <a:t>تکرار باعث افزایش ریسک و پیچیدگی سیستم است.</a:t>
            </a:r>
          </a:p>
          <a:p>
            <a:pPr marL="1543050" lvl="3" indent="-171450" algn="r" rtl="1">
              <a:buFont typeface="Arial" panose="020B0604020202020204" pitchFamily="34" charset="0"/>
              <a:buChar char="•"/>
            </a:pPr>
            <a:r>
              <a:rPr lang="fa-IR" dirty="0"/>
              <a:t>ایجاد سیستم تمیز نیاز به حذف کد تکراری حتی در چند خط کد را دارد.</a:t>
            </a:r>
            <a:endParaRPr lang="en-US" dirty="0"/>
          </a:p>
          <a:p>
            <a:pPr marL="1543050" lvl="3" indent="-171450" algn="r" rtl="1">
              <a:buFont typeface="Arial" panose="020B0604020202020204" pitchFamily="34" charset="0"/>
              <a:buChar char="•"/>
            </a:pPr>
            <a:r>
              <a:rPr lang="fa-IR" dirty="0"/>
              <a:t>حذف تکرار متد جدیدی ایجاد میکند و اینکار باعث بهبود </a:t>
            </a:r>
            <a:r>
              <a:rPr lang="tr-TR" dirty="0"/>
              <a:t>SRP</a:t>
            </a:r>
            <a:r>
              <a:rPr lang="fa-IR" dirty="0"/>
              <a:t> میشود</a:t>
            </a:r>
          </a:p>
          <a:p>
            <a:pPr marL="1543050" lvl="3" indent="-171450" algn="r" rtl="1">
              <a:buFont typeface="Arial" panose="020B0604020202020204" pitchFamily="34" charset="0"/>
              <a:buChar char="•"/>
            </a:pPr>
            <a:r>
              <a:rPr lang="fa-IR" dirty="0"/>
              <a:t>در نتیجه ممکن است متد جدید استخراح شده را به یک کلاس دیگر منتقل کنیم.</a:t>
            </a:r>
          </a:p>
          <a:p>
            <a:pPr marL="1543050" lvl="3" indent="-171450" algn="r" rtl="1">
              <a:buFont typeface="Arial" panose="020B0604020202020204" pitchFamily="34" charset="0"/>
              <a:buChar char="•"/>
            </a:pPr>
            <a:r>
              <a:rPr lang="fa-IR" dirty="0"/>
              <a:t>کدهای تکراری یک مفهوم قابل استفاده مجدد هستند که به احتمال زیاد در آینده نیز تکرار خواهند شد.</a:t>
            </a:r>
          </a:p>
          <a:p>
            <a:pPr marL="1543050" lvl="3" indent="-171450" algn="r" rtl="1">
              <a:buFont typeface="Arial" panose="020B0604020202020204" pitchFamily="34" charset="0"/>
              <a:buChar char="•"/>
            </a:pPr>
            <a:r>
              <a:rPr lang="fa-IR" dirty="0"/>
              <a:t>بعضی دیزاین پترن ها هم در عدم تکرار کدها بهمون کمک میکنند مثل: </a:t>
            </a:r>
            <a:r>
              <a:rPr lang="tr-TR" dirty="0"/>
              <a:t>Template Pattern</a:t>
            </a:r>
            <a:endParaRPr lang="fa-IR" dirty="0"/>
          </a:p>
          <a:p>
            <a:pPr marL="1143000" lvl="2" indent="-228600" algn="r" rtl="1">
              <a:buFont typeface="Arial" panose="020B0604020202020204" pitchFamily="34" charset="0"/>
              <a:buAutoNum type="arabicPeriod"/>
            </a:pPr>
            <a:r>
              <a:rPr lang="fa-IR" dirty="0"/>
              <a:t>اطمینان از بیان صحیح هدف</a:t>
            </a:r>
          </a:p>
          <a:p>
            <a:pPr marL="1143000" lvl="2" indent="-228600" algn="r" rtl="1">
              <a:buFont typeface="Arial" panose="020B0604020202020204" pitchFamily="34" charset="0"/>
              <a:buAutoNum type="arabicPeriod"/>
            </a:pPr>
            <a:r>
              <a:rPr lang="fa-IR" dirty="0"/>
              <a:t>به حداقل رساندن تعداد کلاس‌ها و متدها</a:t>
            </a:r>
          </a:p>
          <a:p>
            <a:pPr marL="457200" lvl="1" indent="0" algn="r" rtl="1">
              <a:buNone/>
            </a:pPr>
            <a:endParaRPr lang="fa-IR" dirty="0"/>
          </a:p>
          <a:p>
            <a:pPr marL="228600" indent="-228600" algn="r" rtl="1">
              <a:buAutoNum type="arabicPeriod"/>
            </a:pPr>
            <a:r>
              <a:rPr lang="fa-IR" dirty="0"/>
              <a:t>گویا و شفاف بودن:</a:t>
            </a:r>
          </a:p>
          <a:p>
            <a:pPr marL="1543050" lvl="3" indent="-171450" algn="r" rtl="1">
              <a:buFont typeface="Arial" panose="020B0604020202020204" pitchFamily="34" charset="0"/>
              <a:buChar char="•"/>
            </a:pPr>
            <a:r>
              <a:rPr lang="fa-IR" dirty="0"/>
              <a:t>این آسان است که کدی بنویسیم که می توانیم آن را درک کنیم، زیرا در آن زمان ما آن را نوشته ایم که عمیقا مشکلی رو درک می کنیم و در حال تلاش برای رفع آن هستیم.</a:t>
            </a:r>
          </a:p>
          <a:p>
            <a:pPr marL="1543050" lvl="3" indent="-171450" algn="r" rtl="1">
              <a:buFont typeface="Arial" panose="020B0604020202020204" pitchFamily="34" charset="0"/>
              <a:buChar char="•"/>
            </a:pPr>
            <a:r>
              <a:rPr lang="fa-IR" dirty="0"/>
              <a:t>ولی سایر توسعه دهنده گان و حتی خودمان در آینده این درک عمیق را نخواهیم داشت.</a:t>
            </a:r>
          </a:p>
          <a:p>
            <a:pPr marL="1543050" lvl="3" indent="-171450" algn="r" rtl="1">
              <a:buFont typeface="Arial" panose="020B0604020202020204" pitchFamily="34" charset="0"/>
              <a:buChar char="•"/>
            </a:pPr>
            <a:r>
              <a:rPr lang="fa-IR" dirty="0"/>
              <a:t>اکثر هزینه یک پروژه نرم افزاری در نگهداری طولانی مدت است.</a:t>
            </a:r>
          </a:p>
          <a:p>
            <a:pPr marL="1543050" lvl="3" indent="-171450" algn="r" rtl="1">
              <a:buFont typeface="Arial" panose="020B0604020202020204" pitchFamily="34" charset="0"/>
              <a:buChar char="•"/>
            </a:pPr>
            <a:r>
              <a:rPr lang="fa-IR" dirty="0"/>
              <a:t>هرچه سیستم پیچیده تر می شود، درک آن نیز سخت تر میشود.</a:t>
            </a:r>
          </a:p>
          <a:p>
            <a:pPr marL="1543050" lvl="3" indent="-171450" algn="r" rtl="1">
              <a:buFont typeface="Arial" panose="020B0604020202020204" pitchFamily="34" charset="0"/>
              <a:buChar char="•"/>
            </a:pPr>
            <a:r>
              <a:rPr lang="fa-IR" dirty="0"/>
              <a:t>پس کد باید به وضوح منظور و هدف نویسنده اش را برساند.</a:t>
            </a:r>
          </a:p>
          <a:p>
            <a:pPr marL="1543050" lvl="3" indent="-171450" algn="r" rtl="1">
              <a:buFont typeface="Arial" panose="020B0604020202020204" pitchFamily="34" charset="0"/>
              <a:buChar char="•"/>
            </a:pPr>
            <a:r>
              <a:rPr lang="fa-IR" dirty="0"/>
              <a:t>انتخاب نام‌های خوب منظور را شفاف تر میکنند.</a:t>
            </a:r>
          </a:p>
          <a:p>
            <a:pPr marL="1543050" lvl="3" indent="-171450" algn="r" rtl="1">
              <a:buFont typeface="Arial" panose="020B0604020202020204" pitchFamily="34" charset="0"/>
              <a:buChar char="•"/>
            </a:pPr>
            <a:r>
              <a:rPr lang="fa-IR" dirty="0"/>
              <a:t>تک مسئولیتی کلاس و متد از گیج شدن خواننده میکاهد.</a:t>
            </a:r>
          </a:p>
          <a:p>
            <a:pPr marL="1543050" lvl="3" indent="-171450" algn="r" rtl="1">
              <a:buFont typeface="Arial" panose="020B0604020202020204" pitchFamily="34" charset="0"/>
              <a:buChar char="•"/>
            </a:pPr>
            <a:r>
              <a:rPr lang="fa-IR" dirty="0"/>
              <a:t>کلاس‌ها و توابع کوچک راحتر نام گذاری میشوند و شفاف تر هستند.</a:t>
            </a:r>
          </a:p>
          <a:p>
            <a:pPr marL="1543050" lvl="3" indent="-171450" algn="r" rtl="1">
              <a:buFont typeface="Arial" panose="020B0604020202020204" pitchFamily="34" charset="0"/>
              <a:buChar char="•"/>
            </a:pPr>
            <a:r>
              <a:rPr lang="fa-IR" dirty="0"/>
              <a:t>استفاده از نام های </a:t>
            </a:r>
            <a:r>
              <a:rPr lang="tr-TR" dirty="0"/>
              <a:t>des</a:t>
            </a:r>
            <a:r>
              <a:rPr lang="en-US" dirty="0" err="1"/>
              <a:t>ign</a:t>
            </a:r>
            <a:r>
              <a:rPr lang="en-US" dirty="0"/>
              <a:t> pattern</a:t>
            </a:r>
            <a:r>
              <a:rPr lang="fa-IR" dirty="0"/>
              <a:t> ها روابط را به راحتی به خواننده می رسانید مثل: </a:t>
            </a:r>
            <a:r>
              <a:rPr lang="tr-TR" dirty="0"/>
              <a:t>v</a:t>
            </a:r>
            <a:r>
              <a:rPr lang="en-US" dirty="0" err="1"/>
              <a:t>isitor</a:t>
            </a:r>
            <a:r>
              <a:rPr lang="en-US" dirty="0"/>
              <a:t> , command</a:t>
            </a:r>
            <a:endParaRPr lang="fa-IR" dirty="0"/>
          </a:p>
          <a:p>
            <a:pPr marL="1543050" lvl="3" indent="-171450" algn="r" rtl="1">
              <a:buFont typeface="Arial" panose="020B0604020202020204" pitchFamily="34" charset="0"/>
              <a:buChar char="•"/>
            </a:pPr>
            <a:r>
              <a:rPr lang="fa-IR" dirty="0"/>
              <a:t>قبل از رفتن به مسئله ی بعدی چند بار کد نوشته شده را مرور کنید تا مطمئن شویم ساده و شفاف است. و این با تمرین بدست می آید.</a:t>
            </a:r>
          </a:p>
          <a:p>
            <a:pPr marL="1543050" lvl="3" indent="-171450" algn="r" rtl="1">
              <a:buFont typeface="Arial" panose="020B0604020202020204" pitchFamily="34" charset="0"/>
              <a:buChar char="•"/>
            </a:pPr>
            <a:r>
              <a:rPr lang="fa-IR" dirty="0"/>
              <a:t>...</a:t>
            </a:r>
          </a:p>
          <a:p>
            <a:pPr marL="228600" indent="-228600" algn="r" rtl="1">
              <a:buAutoNum type="arabicPeriod"/>
            </a:pPr>
            <a:endParaRPr lang="fa-IR" dirty="0"/>
          </a:p>
          <a:p>
            <a:pPr marL="228600" indent="-228600" algn="r" rtl="1">
              <a:buAutoNum type="arabicPeriod"/>
            </a:pPr>
            <a:r>
              <a:rPr lang="fa-IR" dirty="0"/>
              <a:t>کوچک کردن کلاس‌ها و متدها:</a:t>
            </a:r>
          </a:p>
          <a:p>
            <a:pPr marL="628650" lvl="1" indent="-171450" algn="r" rtl="1">
              <a:buFont typeface="Arial" panose="020B0604020202020204" pitchFamily="34" charset="0"/>
              <a:buChar char="•"/>
            </a:pPr>
            <a:r>
              <a:rPr lang="fa-IR" dirty="0"/>
              <a:t>بعضی وقت‌ها یکسری رفتارها باعث تولید بیش از حد کلاس و متد میشوند.</a:t>
            </a:r>
          </a:p>
          <a:p>
            <a:pPr marL="628650" lvl="1" indent="-171450" algn="r" rtl="1">
              <a:buFont typeface="Arial" panose="020B0604020202020204" pitchFamily="34" charset="0"/>
              <a:buChar char="•"/>
            </a:pPr>
            <a:r>
              <a:rPr lang="fa-IR" dirty="0"/>
              <a:t>درست است که کوچک کردن متد و کلاس باعث ایجاد متد و کلاس جدید میشود ولی بیش از حد نشانه تعصب بیجاست!</a:t>
            </a:r>
          </a:p>
          <a:p>
            <a:pPr marL="628650" lvl="1" indent="-171450" algn="r" rtl="1">
              <a:buFont typeface="Arial" panose="020B0604020202020204" pitchFamily="34" charset="0"/>
              <a:buChar char="•"/>
            </a:pPr>
            <a:r>
              <a:rPr lang="fa-IR" dirty="0"/>
              <a:t>فرض کنید قانون بر این داشته باشیم که همه کلاس حتما باید </a:t>
            </a:r>
            <a:r>
              <a:rPr lang="tr-TR" dirty="0"/>
              <a:t>Interface</a:t>
            </a:r>
            <a:r>
              <a:rPr lang="fa-IR" dirty="0"/>
              <a:t> داشته باشند.</a:t>
            </a:r>
          </a:p>
          <a:p>
            <a:pPr marL="628650" lvl="1" indent="-171450" algn="r" rtl="1">
              <a:buFont typeface="Arial" panose="020B0604020202020204" pitchFamily="34" charset="0"/>
              <a:buChar char="•"/>
            </a:pPr>
            <a:r>
              <a:rPr lang="fa-IR" dirty="0"/>
              <a:t>یا قانونی که فیلدها در یک کلاس و متد در کلاس دیگر باشند!</a:t>
            </a:r>
          </a:p>
          <a:p>
            <a:pPr marL="628650" lvl="1" indent="-171450" algn="r" rtl="1">
              <a:buFont typeface="Arial" panose="020B0604020202020204" pitchFamily="34" charset="0"/>
              <a:buChar char="•"/>
            </a:pPr>
            <a:r>
              <a:rPr lang="fa-IR" dirty="0"/>
              <a:t>این قوانین درست نیستند و باید بجا استفاده شوند و نه همیشه!</a:t>
            </a:r>
          </a:p>
          <a:p>
            <a:pPr marL="628650" lvl="1" indent="-171450" algn="r" rtl="1">
              <a:buFont typeface="Arial" panose="020B0604020202020204" pitchFamily="34" charset="0"/>
              <a:buChar char="•"/>
            </a:pPr>
            <a:r>
              <a:rPr lang="fa-IR" dirty="0"/>
              <a:t>رویکرد باید عملگرانه باشد و نه صرفا زیبا بودن و رعایت یکسری قوانین.</a:t>
            </a:r>
          </a:p>
          <a:p>
            <a:pPr marL="628650" lvl="1" indent="-171450" algn="r" rtl="1">
              <a:buFont typeface="Arial" panose="020B0604020202020204" pitchFamily="34" charset="0"/>
              <a:buChar char="•"/>
            </a:pPr>
            <a:r>
              <a:rPr lang="fa-IR" dirty="0"/>
              <a:t>هدف این است که کلیه سیستم ها کوچک نگهداری شوند یعنی به حداقل برسند و این ۴قانون را رعایت کنیم.</a:t>
            </a:r>
          </a:p>
          <a:p>
            <a:pPr marL="628650" lvl="1" indent="-171450" algn="r" rtl="1">
              <a:buFont typeface="Arial" panose="020B0604020202020204" pitchFamily="34" charset="0"/>
              <a:buChar char="•"/>
            </a:pPr>
            <a:endParaRPr lang="fa-IR" dirty="0"/>
          </a:p>
          <a:p>
            <a:pPr marL="228600" indent="-228600" algn="r" rtl="1">
              <a:buAutoNum type="arabicPeriod"/>
            </a:pPr>
            <a:endParaRPr lang="fa-IR" dirty="0"/>
          </a:p>
          <a:p>
            <a:pPr marL="228600" indent="-228600" algn="r" rtl="1">
              <a:buAutoNum type="arabicPeriod"/>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60</a:t>
            </a:fld>
            <a:endParaRPr lang="en-US"/>
          </a:p>
        </p:txBody>
      </p:sp>
    </p:spTree>
    <p:extLst>
      <p:ext uri="{BB962C8B-B14F-4D97-AF65-F5344CB8AC3E}">
        <p14:creationId xmlns:p14="http://schemas.microsoft.com/office/powerpoint/2010/main" val="3322226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بچه ها کد تمیز از دید شما چیست؟ </a:t>
            </a:r>
          </a:p>
          <a:p>
            <a:pPr algn="r" rtl="1"/>
            <a:endParaRPr lang="fa-IR" dirty="0"/>
          </a:p>
          <a:p>
            <a:pPr marL="171450" indent="-171450" algn="r" rtl="1">
              <a:buFont typeface="Arial" panose="020B0604020202020204" pitchFamily="34" charset="0"/>
              <a:buChar char="•"/>
            </a:pPr>
            <a:r>
              <a:rPr lang="fa-IR" dirty="0"/>
              <a:t>توجه به جزئیات مانند نشت حافظه، انحصار متقابل، نامگذاری های ناسازگار</a:t>
            </a:r>
          </a:p>
          <a:p>
            <a:pPr marL="171450" indent="-171450" algn="r" rtl="1">
              <a:buFont typeface="Arial" panose="020B0604020202020204" pitchFamily="34" charset="0"/>
              <a:buChar char="•"/>
            </a:pPr>
            <a:r>
              <a:rPr lang="fa-IR" dirty="0"/>
              <a:t>کد کوچک نسبت به کد بزرگتر بهتر است</a:t>
            </a:r>
          </a:p>
          <a:p>
            <a:pPr marL="171450" indent="-171450" algn="r" rtl="1">
              <a:buFont typeface="Arial" panose="020B0604020202020204" pitchFamily="34" charset="0"/>
              <a:buChar char="•"/>
            </a:pPr>
            <a:r>
              <a:rPr lang="fa-IR" dirty="0"/>
              <a:t>کد با کامنت مفید</a:t>
            </a:r>
          </a:p>
          <a:p>
            <a:pPr marL="171450" indent="-171450" algn="r" rtl="1">
              <a:buFont typeface="Arial" panose="020B0604020202020204" pitchFamily="34" charset="0"/>
              <a:buChar char="•"/>
            </a:pPr>
            <a:r>
              <a:rPr lang="fa-IR" dirty="0"/>
              <a:t>کد بدون تست هرچند تمیز، بدرد نمی خورد. تمام کدها باید پاس شوند</a:t>
            </a:r>
          </a:p>
          <a:p>
            <a:pPr marL="171450" indent="-171450" algn="r" rtl="1">
              <a:buFont typeface="Arial" panose="020B0604020202020204" pitchFamily="34" charset="0"/>
              <a:buChar char="•"/>
            </a:pPr>
            <a:r>
              <a:rPr lang="fa-IR" dirty="0"/>
              <a:t>کد مراقبت شده، وقت صرف شده به حدی که اگر بخواهید بهبود دهید به جایی که هستید برمیگردید</a:t>
            </a:r>
          </a:p>
          <a:p>
            <a:pPr marL="171450" indent="-171450" algn="r" rtl="1">
              <a:buFont typeface="Arial" panose="020B0604020202020204" pitchFamily="34" charset="0"/>
              <a:buChar char="•"/>
            </a:pPr>
            <a:r>
              <a:rPr lang="fa-IR" dirty="0"/>
              <a:t>تمام ایده طراحی سیستم باید در کد بیان شود</a:t>
            </a:r>
          </a:p>
          <a:p>
            <a:pPr marL="171450" indent="-171450" algn="r" rtl="1">
              <a:buFont typeface="Arial" panose="020B0604020202020204" pitchFamily="34" charset="0"/>
              <a:buChar char="•"/>
            </a:pPr>
            <a:r>
              <a:rPr lang="fa-IR" dirty="0"/>
              <a:t>تکرار کد، اکیدا ممنوع هست</a:t>
            </a:r>
          </a:p>
          <a:p>
            <a:pPr marL="171450" indent="-171450" algn="r" rtl="1">
              <a:buFont typeface="Arial" panose="020B0604020202020204" pitchFamily="34" charset="0"/>
              <a:buChar char="•"/>
            </a:pPr>
            <a:r>
              <a:rPr lang="fa-IR" dirty="0"/>
              <a:t>نام های با معنی داشته باشیم</a:t>
            </a:r>
          </a:p>
          <a:p>
            <a:pPr marL="171450" indent="-171450" algn="r" rtl="1">
              <a:buFont typeface="Arial" panose="020B0604020202020204" pitchFamily="34" charset="0"/>
              <a:buChar char="•"/>
            </a:pPr>
            <a:r>
              <a:rPr lang="fa-IR" dirty="0"/>
              <a:t>کار و وظیفه واحد برای متدها و کلاسها (شکستن به چندین کلاس تک وظیفه ای یا استفاده از کلاس های انتزاعی)</a:t>
            </a:r>
          </a:p>
          <a:p>
            <a:pPr marL="171450" indent="-171450" algn="r" rtl="1">
              <a:buFont typeface="Arial" panose="020B0604020202020204" pitchFamily="34" charset="0"/>
              <a:buChar char="•"/>
            </a:pPr>
            <a:r>
              <a:rPr lang="fa-IR" dirty="0"/>
              <a:t>اصول </a:t>
            </a:r>
            <a:r>
              <a:rPr lang="en-US" dirty="0"/>
              <a:t>SOLID</a:t>
            </a:r>
            <a:r>
              <a:rPr lang="fa-IR" dirty="0"/>
              <a:t> رو رعایت کنیم </a:t>
            </a:r>
          </a:p>
          <a:p>
            <a:pPr marL="171450" indent="-171450" algn="r" rtl="1">
              <a:buFont typeface="Arial" panose="020B0604020202020204" pitchFamily="34" charset="0"/>
              <a:buChar char="•"/>
            </a:pPr>
            <a:r>
              <a:rPr lang="fa-IR" dirty="0"/>
              <a:t>تعداد موجودیت ها را به حداقل برسانیم</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6</a:t>
            </a:fld>
            <a:endParaRPr lang="en-US"/>
          </a:p>
        </p:txBody>
      </p:sp>
    </p:spTree>
    <p:extLst>
      <p:ext uri="{BB962C8B-B14F-4D97-AF65-F5344CB8AC3E}">
        <p14:creationId xmlns:p14="http://schemas.microsoft.com/office/powerpoint/2010/main" val="2159557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61</a:t>
            </a:fld>
            <a:endParaRPr lang="en-US"/>
          </a:p>
        </p:txBody>
      </p:sp>
    </p:spTree>
    <p:extLst>
      <p:ext uri="{BB962C8B-B14F-4D97-AF65-F5344CB8AC3E}">
        <p14:creationId xmlns:p14="http://schemas.microsoft.com/office/powerpoint/2010/main" val="12599546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62</a:t>
            </a:fld>
            <a:endParaRPr lang="en-US"/>
          </a:p>
        </p:txBody>
      </p:sp>
    </p:spTree>
    <p:extLst>
      <p:ext uri="{BB962C8B-B14F-4D97-AF65-F5344CB8AC3E}">
        <p14:creationId xmlns:p14="http://schemas.microsoft.com/office/powerpoint/2010/main" val="20041977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نوشتن برنامه‌های همروند بسیار بسیار سخت است.</a:t>
            </a:r>
          </a:p>
          <a:p>
            <a:pPr marL="171450" indent="-171450" algn="r" rtl="1">
              <a:buFont typeface="Arial" panose="020B0604020202020204" pitchFamily="34" charset="0"/>
              <a:buChar char="•"/>
            </a:pPr>
            <a:r>
              <a:rPr lang="fa-IR" dirty="0"/>
              <a:t>نوشتن کدی که بر روی یک </a:t>
            </a:r>
            <a:r>
              <a:rPr lang="tr-TR" dirty="0"/>
              <a:t>Thread</a:t>
            </a:r>
            <a:r>
              <a:rPr lang="fa-IR" dirty="0"/>
              <a:t> کار کند بسیار آسان است. حتی اجرای آن روی چند ترد هم در ظاهر آسان است تا زمانی که سیستم تحت فشار قرار نگرفته باشد.</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94</a:t>
            </a:fld>
            <a:endParaRPr lang="en-US"/>
          </a:p>
        </p:txBody>
      </p:sp>
    </p:spTree>
    <p:extLst>
      <p:ext uri="{BB962C8B-B14F-4D97-AF65-F5344CB8AC3E}">
        <p14:creationId xmlns:p14="http://schemas.microsoft.com/office/powerpoint/2010/main" val="39944111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اشیا، انتزاعی از فرآیندها هستند. </a:t>
            </a:r>
            <a:r>
              <a:rPr lang="tr-TR" dirty="0"/>
              <a:t>Thread</a:t>
            </a:r>
            <a:r>
              <a:rPr lang="fa-IR" dirty="0"/>
              <a:t>ها انتزاعی از زمانبندی هستند.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95</a:t>
            </a:fld>
            <a:endParaRPr lang="en-US"/>
          </a:p>
        </p:txBody>
      </p:sp>
    </p:spTree>
    <p:extLst>
      <p:ext uri="{BB962C8B-B14F-4D97-AF65-F5344CB8AC3E}">
        <p14:creationId xmlns:p14="http://schemas.microsoft.com/office/powerpoint/2010/main" val="15514720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همروندی یک استراتژی جداسازی است. </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همروندی میتواند باعث     بهبود </a:t>
            </a:r>
            <a:r>
              <a:rPr lang="fa-IR" b="1" dirty="0"/>
              <a:t>بازده زمانی</a:t>
            </a:r>
            <a:r>
              <a:rPr lang="fa-IR" dirty="0"/>
              <a:t> برنامه   و   </a:t>
            </a:r>
            <a:r>
              <a:rPr lang="fa-IR" b="1" dirty="0"/>
              <a:t>ساختار</a:t>
            </a:r>
            <a:r>
              <a:rPr lang="fa-IR" dirty="0"/>
              <a:t> برنامه     می شود</a:t>
            </a:r>
            <a:r>
              <a:rPr lang="en-US" dirty="0"/>
              <a:t>.</a:t>
            </a:r>
            <a:endParaRPr lang="fa-IR" dirty="0"/>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چرا ساختار؟</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چون که برای تغییر برنامه به سیستم همروند بعضی مواقع باید الگوریتم اجرا رو عوض کنیم به تکه های کوچک جدا از هم که بتونند در کنار هم اجرا بشند!</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بعضی ساختارها غیر قایل همروندی هستند مثل سری اعداد فیبوناچی! اعداد اول!</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چرا بعضی ساختارها غیر همروند هستند؟</a:t>
            </a:r>
            <a:br>
              <a:rPr lang="fa-IR" dirty="0"/>
            </a:br>
            <a:r>
              <a:rPr lang="fa-IR" dirty="0"/>
              <a:t>خب چون به توالی پاسخهای قبل خود نیاز دارند! درواقع نتایج سیستم زنجیره ای وابسطه به هم هستند!</a:t>
            </a:r>
            <a:br>
              <a:rPr lang="fa-IR" dirty="0"/>
            </a:br>
            <a:r>
              <a:rPr lang="fa-IR" dirty="0"/>
              <a:t>	</a:t>
            </a:r>
          </a:p>
          <a:p>
            <a:pPr marL="171450" indent="-171450" algn="r" rtl="1">
              <a:buFont typeface="Arial" panose="020B0604020202020204" pitchFamily="34" charset="0"/>
              <a:buChar char="•"/>
            </a:pPr>
            <a:r>
              <a:rPr lang="fa-IR" dirty="0"/>
              <a:t>در واقع یک مدل برای موازی سازی دنیای واقعی مثل کنترل ترافیک هوایی</a:t>
            </a:r>
          </a:p>
          <a:p>
            <a:pPr marL="171450" indent="-171450" algn="r" rtl="1">
              <a:buFont typeface="Arial" panose="020B0604020202020204" pitchFamily="34" charset="0"/>
              <a:buChar char="•"/>
            </a:pPr>
            <a:r>
              <a:rPr lang="fa-IR" dirty="0"/>
              <a:t>از نظر ساختاری همروندی شبیه تعداد زیادی کامپیوتر کوچک می باشد که با همکاری یکدیگر کار میکنند تا به مانند یک حلقه تکرار بزرگ.</a:t>
            </a:r>
          </a:p>
          <a:p>
            <a:pPr marL="171450" indent="-171450" algn="r" rtl="1">
              <a:buFont typeface="Arial" panose="020B0604020202020204" pitchFamily="34" charset="0"/>
              <a:buChar char="•"/>
            </a:pPr>
            <a:r>
              <a:rPr lang="fa-IR" dirty="0"/>
              <a:t>در سیستم‌های بی وقفه </a:t>
            </a:r>
            <a:r>
              <a:rPr lang="tr-TR" dirty="0"/>
              <a:t>rea</a:t>
            </a:r>
            <a:r>
              <a:rPr lang="en-US" dirty="0"/>
              <a:t>l-time</a:t>
            </a:r>
            <a:r>
              <a:rPr lang="fa-IR" dirty="0"/>
              <a:t> اتمام یک برنامه یا رسیدن به نتیجه در یک بازه زمانی مشخص خیلی اهمیت دارد و همروندی بعضی مواقع تنها راه حل مسئله در این سیستم‌هاست.</a:t>
            </a:r>
          </a:p>
          <a:p>
            <a:pPr marL="171450" indent="-171450" algn="r" rtl="1">
              <a:buFont typeface="Arial" panose="020B0604020202020204" pitchFamily="34" charset="0"/>
              <a:buChar char="•"/>
            </a:pPr>
            <a:r>
              <a:rPr lang="fa-IR" dirty="0"/>
              <a:t>هر سیستمی میتونه </a:t>
            </a:r>
            <a:r>
              <a:rPr lang="tr-TR" dirty="0"/>
              <a:t>rea</a:t>
            </a:r>
            <a:r>
              <a:rPr lang="en-US" dirty="0"/>
              <a:t>l-time</a:t>
            </a:r>
            <a:r>
              <a:rPr lang="fa-IR" dirty="0"/>
              <a:t>‌ محسوب بشه مثل برنامه ویدیو پلیر! نمیتونیم صوت بعد یا قبل از تصویر پردازش بشه و این یک فرآیند بدون وقفه و همروند است.</a:t>
            </a:r>
          </a:p>
        </p:txBody>
      </p:sp>
      <p:sp>
        <p:nvSpPr>
          <p:cNvPr id="4" name="Slide Number Placeholder 3"/>
          <p:cNvSpPr>
            <a:spLocks noGrp="1"/>
          </p:cNvSpPr>
          <p:nvPr>
            <p:ph type="sldNum" sz="quarter" idx="5"/>
          </p:nvPr>
        </p:nvSpPr>
        <p:spPr/>
        <p:txBody>
          <a:bodyPr/>
          <a:lstStyle/>
          <a:p>
            <a:fld id="{298C2C4C-7B8E-4189-A440-B7A43E2F04E4}" type="slidenum">
              <a:rPr lang="en-US" smtClean="0"/>
              <a:t>96</a:t>
            </a:fld>
            <a:endParaRPr lang="en-US"/>
          </a:p>
        </p:txBody>
      </p:sp>
    </p:spTree>
    <p:extLst>
      <p:ext uri="{BB962C8B-B14F-4D97-AF65-F5344CB8AC3E}">
        <p14:creationId xmlns:p14="http://schemas.microsoft.com/office/powerpoint/2010/main" val="30877945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جستجوی خطی سریال با اولویت دست راست.</a:t>
            </a:r>
          </a:p>
          <a:p>
            <a:pPr algn="r" rtl="1"/>
            <a:r>
              <a:rPr lang="fa-IR" dirty="0"/>
              <a:t>اگر مسیر جواب نداد و یا به بمبست رسید </a:t>
            </a:r>
            <a:r>
              <a:rPr lang="tr-TR" dirty="0"/>
              <a:t>back track</a:t>
            </a:r>
            <a:r>
              <a:rPr lang="en-US" dirty="0" err="1"/>
              <a:t>ing</a:t>
            </a:r>
            <a:r>
              <a:rPr lang="fa-IR" dirty="0"/>
              <a:t> میکند به آخرین مسیر سمت چپ</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97</a:t>
            </a:fld>
            <a:endParaRPr lang="en-US"/>
          </a:p>
        </p:txBody>
      </p:sp>
    </p:spTree>
    <p:extLst>
      <p:ext uri="{BB962C8B-B14F-4D97-AF65-F5344CB8AC3E}">
        <p14:creationId xmlns:p14="http://schemas.microsoft.com/office/powerpoint/2010/main" val="5522418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در حالت جستجوی همروند مسئله ی ماز</a:t>
            </a:r>
          </a:p>
          <a:p>
            <a:pPr algn="r" rtl="1"/>
            <a:r>
              <a:rPr lang="fa-IR" dirty="0"/>
              <a:t>تمام مسیر‌های ممکن با تولید </a:t>
            </a:r>
            <a:r>
              <a:rPr lang="tr-TR" dirty="0"/>
              <a:t>Thread</a:t>
            </a:r>
            <a:r>
              <a:rPr lang="fa-IR" dirty="0"/>
              <a:t> موازی بصورت همزمان جستجو میگردد.</a:t>
            </a:r>
          </a:p>
          <a:p>
            <a:pPr algn="r" rtl="1"/>
            <a:endParaRPr lang="fa-IR" dirty="0"/>
          </a:p>
          <a:p>
            <a:pPr algn="r" rtl="1"/>
            <a:r>
              <a:rPr lang="fa-IR" dirty="0"/>
              <a:t>چالش ها در این مسئله فوق العاده ساده:</a:t>
            </a:r>
            <a:br>
              <a:rPr lang="fa-IR" dirty="0"/>
            </a:br>
            <a:endParaRPr lang="fa-IR" dirty="0"/>
          </a:p>
          <a:p>
            <a:pPr algn="r" rtl="1"/>
            <a:r>
              <a:rPr lang="fa-IR" dirty="0"/>
              <a:t>دو راهی ماز در جایی که دو ترید به آن رسیده و اولی مسیر را طی میکند و دومی باید متوقف شود! (انحصار متقابل)</a:t>
            </a:r>
          </a:p>
        </p:txBody>
      </p:sp>
      <p:sp>
        <p:nvSpPr>
          <p:cNvPr id="4" name="Slide Number Placeholder 3"/>
          <p:cNvSpPr>
            <a:spLocks noGrp="1"/>
          </p:cNvSpPr>
          <p:nvPr>
            <p:ph type="sldNum" sz="quarter" idx="5"/>
          </p:nvPr>
        </p:nvSpPr>
        <p:spPr/>
        <p:txBody>
          <a:bodyPr/>
          <a:lstStyle/>
          <a:p>
            <a:fld id="{298C2C4C-7B8E-4189-A440-B7A43E2F04E4}" type="slidenum">
              <a:rPr lang="en-US" smtClean="0"/>
              <a:t>98</a:t>
            </a:fld>
            <a:endParaRPr lang="en-US"/>
          </a:p>
        </p:txBody>
      </p:sp>
    </p:spTree>
    <p:extLst>
      <p:ext uri="{BB962C8B-B14F-4D97-AF65-F5344CB8AC3E}">
        <p14:creationId xmlns:p14="http://schemas.microsoft.com/office/powerpoint/2010/main" val="27695386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عقاید غیر علمی و باورهای غلط</a:t>
            </a:r>
          </a:p>
          <a:p>
            <a:pPr algn="r" rtl="1"/>
            <a:r>
              <a:rPr lang="fa-IR" dirty="0"/>
              <a:t>(همانطور که گفتیم همروندی کار بسیار سختی هست و ما اگر دید مناسب و درستی از همروندی نداشته باشیم میتونیم باعث سخت تر و پیچیده تر شدن سیستم بشیم. پس در نتیجه باید باورهای غلط همروندی رو بشناسیم)</a:t>
            </a:r>
          </a:p>
          <a:p>
            <a:pPr algn="r" rtl="1"/>
            <a:endParaRPr lang="fa-IR" dirty="0"/>
          </a:p>
          <a:p>
            <a:pPr marL="171450" indent="-171450" algn="r" rtl="1">
              <a:buFont typeface="Arial" panose="020B0604020202020204" pitchFamily="34" charset="0"/>
              <a:buChar char="•"/>
            </a:pPr>
            <a:r>
              <a:rPr lang="fa-IR" dirty="0"/>
              <a:t>باور غلط ۱:  همروندی همیشه عملکرد را بهبود می‌بخشد!</a:t>
            </a:r>
            <a:r>
              <a:rPr lang="en-US" dirty="0"/>
              <a:t> </a:t>
            </a:r>
          </a:p>
          <a:p>
            <a:pPr marL="628650" lvl="1" indent="-171450" algn="r" rtl="1">
              <a:buFont typeface="Arial" panose="020B0604020202020204" pitchFamily="34" charset="0"/>
              <a:buChar char="•"/>
            </a:pPr>
            <a:r>
              <a:rPr lang="fa-IR" dirty="0"/>
              <a:t>همروندی زمانی میتواند عملکرد را بهتر کند که زمان انتظار زیادی در سیستم وجود دارد که میتواند بین </a:t>
            </a:r>
            <a:r>
              <a:rPr lang="tr-TR" dirty="0"/>
              <a:t>Thread</a:t>
            </a:r>
            <a:r>
              <a:rPr lang="fa-IR" dirty="0"/>
              <a:t>ها و یا پردازندها به اشتراک گذاشته شود.</a:t>
            </a:r>
          </a:p>
          <a:p>
            <a:pPr marL="628650" lvl="1" indent="-171450" algn="r" rtl="1">
              <a:buFont typeface="Arial" panose="020B0604020202020204" pitchFamily="34" charset="0"/>
              <a:buChar char="•"/>
            </a:pPr>
            <a:r>
              <a:rPr lang="fa-IR" dirty="0"/>
              <a:t>در غیر اینصورت همروندی اهمیت ندارد!</a:t>
            </a:r>
          </a:p>
          <a:p>
            <a:pPr marL="628650" lvl="1" indent="-171450" algn="r" rtl="1">
              <a:buFont typeface="Arial" panose="020B0604020202020204" pitchFamily="34" charset="0"/>
              <a:buChar char="•"/>
            </a:pPr>
            <a:endParaRPr lang="en-US"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باور غلط ۲: هنگام نوشتن برنامه‌های همروند، طراحی تغییر نمیکند!</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در حقیقت طراحی یک الگوریتم همروند می‌تواند بطور قابل توجه‌ای متفاوت از طراحی سیستم تک </a:t>
            </a:r>
            <a:r>
              <a:rPr lang="tr-TR" dirty="0"/>
              <a:t>Thread</a:t>
            </a:r>
            <a:r>
              <a:rPr lang="fa-IR" dirty="0"/>
              <a:t>ای باشد.</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جدا کردن بعضی قسمت‌ها معمولا تاثیر زیادی بر ساختار سیستم دارد.</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باور غلط ۳: در هنگام کار با یک کانتینر مانند یک کانتینر وب مسائل همروندسازی مهم نیست.</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در حقیقت،</a:t>
            </a:r>
            <a:r>
              <a:rPr lang="tr-TR" dirty="0"/>
              <a:t> </a:t>
            </a:r>
            <a:r>
              <a:rPr lang="fa-IR" dirty="0"/>
              <a:t> کانتینرها ذاتا همروند هستند و باید بروزرسانی‌های همروند و بن بست ها را مدیریت کنند. </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منابع در کانتینرها بین فرآیند‌ها به اشتراک گذاشته شده پس شرایط حفاظت همروندی را باید رعایت کرد.</a:t>
            </a:r>
          </a:p>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algn="r" rtl="1"/>
            <a:endParaRPr lang="en-US"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99</a:t>
            </a:fld>
            <a:endParaRPr lang="en-US"/>
          </a:p>
        </p:txBody>
      </p:sp>
    </p:spTree>
    <p:extLst>
      <p:ext uri="{BB962C8B-B14F-4D97-AF65-F5344CB8AC3E}">
        <p14:creationId xmlns:p14="http://schemas.microsoft.com/office/powerpoint/2010/main" val="4020384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در اینجا چند نکته منطقی در مورد نوشتن نرم افزار همروند وجود دارد:</a:t>
            </a:r>
          </a:p>
          <a:p>
            <a:pPr algn="r" rtl="1"/>
            <a:endParaRPr lang="fa-IR" dirty="0"/>
          </a:p>
          <a:p>
            <a:pPr marL="171450" indent="-171450" algn="r" rtl="1">
              <a:buFont typeface="Arial" panose="020B0604020202020204" pitchFamily="34" charset="0"/>
              <a:buChar char="•"/>
            </a:pPr>
            <a:r>
              <a:rPr lang="fa-IR" dirty="0"/>
              <a:t>همروندی باعث برخی از هزینه‌های سربار می گردد، که هم در کارایی سیستم و هم در تعداد کدهای اضافی دیده می شود.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همروندی درست حتی برای مشکلات و چالش‌های بسیار ساده هم، پیچیده است.</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باگ‌های همروندی معمولا تکرار نمی‌شوند! زیرا وابسطه به زمان خاص هستند. (مثل اصل شترمرغ که احتمال رخ دادن بن بست را ۱ در ۵۰میلیون پیش بینی میکند مثل سرریز اعداد صحیح) بطوری که به آنها </a:t>
            </a:r>
            <a:r>
              <a:rPr lang="tr-TR" dirty="0"/>
              <a:t>one</a:t>
            </a:r>
            <a:r>
              <a:rPr lang="en-US" dirty="0"/>
              <a:t>-offs</a:t>
            </a:r>
            <a:r>
              <a:rPr lang="fa-IR" dirty="0"/>
              <a:t> میگوییم و به عنوان نقص واقعی در نظر گرفته نمیشود و در نهایت نادیده گرفته خواهند شد.</a:t>
            </a:r>
          </a:p>
          <a:p>
            <a:pPr marL="628650" lvl="1" indent="-171450" algn="r" rtl="1">
              <a:buFont typeface="Arial" panose="020B0604020202020204" pitchFamily="34" charset="0"/>
              <a:buChar char="•"/>
            </a:pPr>
            <a:r>
              <a:rPr lang="tr-TR" dirty="0"/>
              <a:t>one</a:t>
            </a:r>
            <a:r>
              <a:rPr lang="en-US" dirty="0"/>
              <a:t>-offs</a:t>
            </a:r>
            <a:r>
              <a:rPr lang="fa-IR" dirty="0"/>
              <a:t>: هر باگ فقط یکبار اتفاق می افتد و بندرت دوباره تکرار می شود.</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همروندی اغلب نیاز به یک تغییر اساسی در استراتژی طراحی داد.</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100</a:t>
            </a:fld>
            <a:endParaRPr lang="en-US"/>
          </a:p>
        </p:txBody>
      </p:sp>
    </p:spTree>
    <p:extLst>
      <p:ext uri="{BB962C8B-B14F-4D97-AF65-F5344CB8AC3E}">
        <p14:creationId xmlns:p14="http://schemas.microsoft.com/office/powerpoint/2010/main" val="17236708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fa-IR" dirty="0"/>
              <a:t>چالش‌ها:</a:t>
            </a:r>
          </a:p>
          <a:p>
            <a:pPr marL="0" indent="0" algn="r" rtl="1">
              <a:buFont typeface="Arial" panose="020B0604020202020204" pitchFamily="34" charset="0"/>
              <a:buNone/>
            </a:pPr>
            <a:endParaRPr lang="fa-IR" dirty="0"/>
          </a:p>
          <a:p>
            <a:pPr marL="0" indent="0" algn="r" rtl="1">
              <a:buFont typeface="Arial" panose="020B0604020202020204" pitchFamily="34" charset="0"/>
              <a:buNone/>
            </a:pPr>
            <a:r>
              <a:rPr lang="fa-IR" dirty="0"/>
              <a:t>چه چیزی برنامه نویسی همروندی رو دشوار میکند؟</a:t>
            </a:r>
          </a:p>
          <a:p>
            <a:pPr marL="0" indent="0" algn="r" rtl="1">
              <a:buFont typeface="Arial" panose="020B0604020202020204" pitchFamily="34" charset="0"/>
              <a:buNone/>
            </a:pPr>
            <a:endParaRPr lang="fa-IR" dirty="0"/>
          </a:p>
          <a:p>
            <a:pPr marL="0" indent="0" algn="r" rtl="1">
              <a:buFont typeface="Arial" panose="020B0604020202020204" pitchFamily="34" charset="0"/>
              <a:buNone/>
            </a:pPr>
            <a:r>
              <a:rPr lang="fa-IR" dirty="0"/>
              <a:t>کلاس زیر رو در نظر بگیرید...</a:t>
            </a:r>
          </a:p>
          <a:p>
            <a:pPr marL="171450" indent="-171450" algn="r" rtl="1">
              <a:buFont typeface="Arial" panose="020B0604020202020204" pitchFamily="34" charset="0"/>
              <a:buChar char="•"/>
            </a:pPr>
            <a:r>
              <a:rPr lang="fa-IR" dirty="0"/>
              <a:t>ما نمونه ای از کلاس </a:t>
            </a:r>
            <a:r>
              <a:rPr lang="tr-TR" dirty="0"/>
              <a:t>X</a:t>
            </a:r>
            <a:r>
              <a:rPr lang="fa-IR" dirty="0"/>
              <a:t> رو ایجاد میکنیم و مقدار </a:t>
            </a:r>
            <a:r>
              <a:rPr lang="tr-TR" dirty="0"/>
              <a:t>lastIdUsed</a:t>
            </a:r>
            <a:r>
              <a:rPr lang="fa-IR" dirty="0"/>
              <a:t> رو برابر ۴۲ قرار میدیم.</a:t>
            </a:r>
          </a:p>
          <a:p>
            <a:pPr marL="171450" indent="-171450" algn="r" rtl="1">
              <a:buFont typeface="Arial" panose="020B0604020202020204" pitchFamily="34" charset="0"/>
              <a:buChar char="•"/>
            </a:pPr>
            <a:r>
              <a:rPr lang="fa-IR" dirty="0"/>
              <a:t>سپس این آبجکت ساخته شده رو روی چند </a:t>
            </a:r>
            <a:r>
              <a:rPr lang="tr-TR" dirty="0"/>
              <a:t>Thread</a:t>
            </a:r>
            <a:r>
              <a:rPr lang="fa-IR" dirty="0"/>
              <a:t> به اشتراک می گذاریم.</a:t>
            </a:r>
          </a:p>
          <a:p>
            <a:pPr marL="171450" indent="-171450" algn="r" rtl="1">
              <a:buFont typeface="Arial" panose="020B0604020202020204" pitchFamily="34" charset="0"/>
              <a:buChar char="•"/>
            </a:pPr>
            <a:r>
              <a:rPr lang="fa-IR" dirty="0"/>
              <a:t>حالا فرض کنید متد </a:t>
            </a:r>
            <a:r>
              <a:rPr lang="tr-TR" dirty="0"/>
              <a:t>getNextId</a:t>
            </a:r>
            <a:r>
              <a:rPr lang="en-US" dirty="0"/>
              <a:t>()</a:t>
            </a:r>
            <a:r>
              <a:rPr lang="fa-IR" dirty="0"/>
              <a:t> رو دو </a:t>
            </a:r>
            <a:r>
              <a:rPr lang="tr-TR" dirty="0"/>
              <a:t>Thread</a:t>
            </a:r>
            <a:r>
              <a:rPr lang="fa-IR" dirty="0"/>
              <a:t> همزمان اجرا بشود.</a:t>
            </a:r>
          </a:p>
          <a:p>
            <a:pPr marL="171450" indent="-171450" algn="r" rtl="1">
              <a:buFont typeface="Arial" panose="020B0604020202020204" pitchFamily="34" charset="0"/>
              <a:buChar char="•"/>
            </a:pPr>
            <a:r>
              <a:rPr lang="fa-IR" dirty="0"/>
              <a:t>چند حالت بعد از اجرای این متد خواهیم داشت:</a:t>
            </a:r>
          </a:p>
          <a:p>
            <a:pPr marL="628650" lvl="1" indent="-171450" algn="r" rtl="1">
              <a:buFont typeface="Arial" panose="020B0604020202020204" pitchFamily="34" charset="0"/>
              <a:buChar char="•"/>
            </a:pPr>
            <a:r>
              <a:rPr lang="fa-IR" dirty="0"/>
              <a:t>ترید اول مقدار ۴۳ میگیرد و ترید دوم مقدار ۴۴ </a:t>
            </a:r>
          </a:p>
          <a:p>
            <a:pPr marL="628650" lvl="1" indent="-171450" algn="r" rtl="1">
              <a:buFont typeface="Arial" panose="020B0604020202020204" pitchFamily="34" charset="0"/>
              <a:buChar char="•"/>
            </a:pPr>
            <a:r>
              <a:rPr lang="fa-IR" dirty="0"/>
              <a:t>ترید اول مقدار ۴۴ میگیرد و ترید دوم ۴۳</a:t>
            </a:r>
          </a:p>
          <a:p>
            <a:pPr marL="628650" lvl="1" indent="-171450" algn="r" rtl="1">
              <a:buFont typeface="Arial" panose="020B0604020202020204" pitchFamily="34" charset="0"/>
              <a:buChar char="•"/>
            </a:pPr>
            <a:r>
              <a:rPr lang="fa-IR" dirty="0"/>
              <a:t>ترید اول مقدار ۴۳ و ترید دوم هم ۴۳</a:t>
            </a:r>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حالت شگفت انگیز در مورد حالت ۳ام رخ داده. چرا؟</a:t>
            </a:r>
          </a:p>
          <a:p>
            <a:pPr marL="628650" lvl="1" indent="-171450" algn="r" rtl="1">
              <a:buFont typeface="Arial" panose="020B0604020202020204" pitchFamily="34" charset="0"/>
              <a:buChar char="•"/>
            </a:pPr>
            <a:r>
              <a:rPr lang="fa-IR" dirty="0"/>
              <a:t>زمانی که دو </a:t>
            </a:r>
            <a:r>
              <a:rPr lang="tr-TR" dirty="0"/>
              <a:t>Thread</a:t>
            </a:r>
            <a:r>
              <a:rPr lang="fa-IR" dirty="0"/>
              <a:t> بر روی هم گام بر میدارند و اجرا میشوند و در آن زمان مقدار </a:t>
            </a:r>
            <a:r>
              <a:rPr lang="tr-TR" dirty="0"/>
              <a:t>lastIdUsed</a:t>
            </a:r>
            <a:r>
              <a:rPr lang="fa-IR" dirty="0"/>
              <a:t> برای هر ترید برابر بوده است و هردو یک نتیجه را دریافت کرده اند!</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اگر تعداد مسیرهای برنامه رو در کدهای کامپایل شده در بیاریم. (</a:t>
            </a:r>
            <a:r>
              <a:rPr lang="tr-TR" dirty="0"/>
              <a:t>Just</a:t>
            </a:r>
            <a:r>
              <a:rPr lang="en-US" dirty="0"/>
              <a:t>-in time</a:t>
            </a:r>
            <a:r>
              <a:rPr lang="fa-IR" dirty="0"/>
              <a:t>) به عدد ۱۲۸۷۰ مسیر اجرایی خواهیم رسید.</a:t>
            </a:r>
          </a:p>
          <a:p>
            <a:pPr marL="171450" indent="-171450" algn="r" rtl="1">
              <a:buFont typeface="Arial" panose="020B0604020202020204" pitchFamily="34" charset="0"/>
              <a:buChar char="•"/>
            </a:pPr>
            <a:r>
              <a:rPr lang="fa-IR" dirty="0"/>
              <a:t>جالب است بدانیم که اگر تایپ </a:t>
            </a:r>
            <a:r>
              <a:rPr lang="tr-TR" dirty="0"/>
              <a:t>lastIdUsed</a:t>
            </a:r>
            <a:r>
              <a:rPr lang="fa-IR" dirty="0"/>
              <a:t> رو از </a:t>
            </a:r>
            <a:r>
              <a:rPr lang="en-US" dirty="0"/>
              <a:t>int</a:t>
            </a:r>
            <a:r>
              <a:rPr lang="fa-IR" dirty="0"/>
              <a:t> به </a:t>
            </a:r>
            <a:r>
              <a:rPr lang="tr-TR" dirty="0"/>
              <a:t>long</a:t>
            </a:r>
            <a:r>
              <a:rPr lang="fa-IR" dirty="0"/>
              <a:t> تغییر بدیم تعداد حالات ما میشه </a:t>
            </a:r>
            <a:r>
              <a:rPr lang="tr-TR" dirty="0"/>
              <a:t>2</a:t>
            </a:r>
            <a:r>
              <a:rPr lang="en-US" dirty="0"/>
              <a:t>,704,156</a:t>
            </a:r>
            <a:r>
              <a:rPr lang="fa-IR" dirty="0"/>
              <a:t> مسیر ...</a:t>
            </a:r>
          </a:p>
          <a:p>
            <a:pPr marL="171450" indent="-171450" algn="r" rtl="1">
              <a:buFont typeface="Arial" panose="020B0604020202020204" pitchFamily="34" charset="0"/>
              <a:buChar char="•"/>
            </a:pPr>
            <a:endParaRPr lang="fa-IR" dirty="0"/>
          </a:p>
          <a:p>
            <a:pPr marL="0" indent="0" algn="r" rtl="1">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101</a:t>
            </a:fld>
            <a:endParaRPr lang="en-US"/>
          </a:p>
        </p:txBody>
      </p:sp>
    </p:spTree>
    <p:extLst>
      <p:ext uri="{BB962C8B-B14F-4D97-AF65-F5344CB8AC3E}">
        <p14:creationId xmlns:p14="http://schemas.microsoft.com/office/powerpoint/2010/main" val="2330915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هزینه کد تمیز اول کار زیاد هست ولی</a:t>
            </a:r>
          </a:p>
          <a:p>
            <a:pPr algn="r" rtl="1"/>
            <a:r>
              <a:rPr lang="fa-IR" dirty="0"/>
              <a:t>میزان هزینه کد بد، خیلی بیشتر از زمان اصلاح آن ها به موقع هست. </a:t>
            </a:r>
          </a:p>
          <a:p>
            <a:pPr algn="r" rtl="1"/>
            <a:r>
              <a:rPr lang="fa-IR" dirty="0"/>
              <a:t>زمان و استرس و تولید برنامه جدید به شدت هزینه بر هستند.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7</a:t>
            </a:fld>
            <a:endParaRPr lang="en-US"/>
          </a:p>
        </p:txBody>
      </p:sp>
    </p:spTree>
    <p:extLst>
      <p:ext uri="{BB962C8B-B14F-4D97-AF65-F5344CB8AC3E}">
        <p14:creationId xmlns:p14="http://schemas.microsoft.com/office/powerpoint/2010/main" val="16373528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fa-IR" dirty="0"/>
              <a:t>اصول حفاظت همروندی</a:t>
            </a:r>
          </a:p>
          <a:p>
            <a:pPr marL="0" indent="0" algn="r" rtl="1">
              <a:buFont typeface="Arial" panose="020B0604020202020204" pitchFamily="34" charset="0"/>
              <a:buNone/>
            </a:pPr>
            <a:endParaRPr lang="fa-IR" dirty="0"/>
          </a:p>
          <a:p>
            <a:pPr marL="0" indent="0" algn="r" rtl="1">
              <a:buFont typeface="Arial" panose="020B0604020202020204" pitchFamily="34" charset="0"/>
              <a:buNone/>
            </a:pPr>
            <a:r>
              <a:rPr lang="fa-IR" dirty="0"/>
              <a:t>یکسری اصول و تکنیک برای حفظ سیستم از مشکلات همروندی رو میخواییم بیان کنیم.</a:t>
            </a:r>
          </a:p>
          <a:p>
            <a:pPr marL="0" indent="0" algn="r" rtl="1">
              <a:buFont typeface="Arial" panose="020B0604020202020204" pitchFamily="34" charset="0"/>
              <a:buNone/>
            </a:pPr>
            <a:endParaRPr lang="en-US" dirty="0"/>
          </a:p>
          <a:p>
            <a:pPr marL="171450" indent="-171450" algn="r" rtl="1">
              <a:buFont typeface="Arial" panose="020B0604020202020204" pitchFamily="34" charset="0"/>
              <a:buChar char="•"/>
            </a:pPr>
            <a:r>
              <a:rPr lang="fa-IR" dirty="0"/>
              <a:t>اصل تک مسئولیتی: </a:t>
            </a:r>
          </a:p>
          <a:p>
            <a:pPr marL="628650" lvl="1" indent="-171450" algn="r" rtl="1">
              <a:buFont typeface="Arial" panose="020B0604020202020204" pitchFamily="34" charset="0"/>
              <a:buChar char="•"/>
            </a:pPr>
            <a:r>
              <a:rPr lang="fa-IR" dirty="0"/>
              <a:t>یک کلاس یا متد باید یک دلیل واحد برای تغیر داشته باشد. </a:t>
            </a:r>
          </a:p>
          <a:p>
            <a:pPr marL="628650" lvl="1" indent="-171450" algn="r" rtl="1">
              <a:buFont typeface="Arial" panose="020B0604020202020204" pitchFamily="34" charset="0"/>
              <a:buChar char="•"/>
            </a:pPr>
            <a:r>
              <a:rPr lang="fa-IR" dirty="0"/>
              <a:t>همروندی به قدری پیچیده است که باید متد کاملا از بقیه جدا شده باشد. و این موارد در این اصل باید بررسی بشه:</a:t>
            </a:r>
          </a:p>
          <a:p>
            <a:pPr marL="1085850" lvl="2" indent="-171450" algn="r" rtl="1">
              <a:buFont typeface="Arial" panose="020B0604020202020204" pitchFamily="34" charset="0"/>
              <a:buChar char="•"/>
            </a:pPr>
            <a:r>
              <a:rPr lang="fa-IR" dirty="0"/>
              <a:t>کد مربوط به همروندی، چرخه عمر توسعه و تغییرات مخصوص به همروندی باشد.</a:t>
            </a:r>
          </a:p>
          <a:p>
            <a:pPr marL="1085850" lvl="2" indent="-171450" algn="r" rtl="1">
              <a:buFont typeface="Arial" panose="020B0604020202020204" pitchFamily="34" charset="0"/>
              <a:buChar char="•"/>
            </a:pPr>
            <a:r>
              <a:rPr lang="fa-IR" dirty="0"/>
              <a:t>کدهای همروندی، چالش‌های مخصوص به خود را دارند که معمولا از حالت غیر همروند متفاوت و پیچیده تر است.</a:t>
            </a:r>
          </a:p>
          <a:p>
            <a:pPr marL="1085850" lvl="2" indent="-171450" algn="r" rtl="1">
              <a:buFont typeface="Arial" panose="020B0604020202020204" pitchFamily="34" charset="0"/>
              <a:buChar char="•"/>
            </a:pPr>
            <a:r>
              <a:rPr lang="fa-IR" dirty="0"/>
              <a:t>کدهای همروندی را از دیگر کدها جدا کنید.</a:t>
            </a:r>
          </a:p>
          <a:p>
            <a:pPr marL="1085850" lvl="2" indent="-171450" algn="r" rtl="1">
              <a:buFont typeface="Arial" panose="020B0604020202020204" pitchFamily="34" charset="0"/>
              <a:buChar char="•"/>
            </a:pPr>
            <a:r>
              <a:rPr lang="fa-IR" dirty="0"/>
              <a:t>اشتباهات کدهای همروندی بیشتر روی سیستم تاثیر میگذارد تا غیرهمروندی پس تست های آن قسمت کاملتر انجام گیرد.</a:t>
            </a:r>
          </a:p>
          <a:p>
            <a:pPr marL="1085850" lvl="2"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نتیجه: دامنه داده‌ها را محدود کنید:</a:t>
            </a:r>
          </a:p>
          <a:p>
            <a:pPr marL="628650" lvl="1" indent="-171450" algn="r" rtl="1">
              <a:buFont typeface="Arial" panose="020B0604020202020204" pitchFamily="34" charset="0"/>
              <a:buChar char="•"/>
            </a:pPr>
            <a:r>
              <a:rPr lang="fa-IR" dirty="0"/>
              <a:t>داده‌های اشتراکی رو به حداقل برسونیم و تا میتونیم داده‌های محلی درون خود توابع ایجاد کنید تا سراسری.</a:t>
            </a:r>
          </a:p>
          <a:p>
            <a:pPr marL="628650" lvl="1" indent="-171450" algn="r" rtl="1">
              <a:buFont typeface="Arial" panose="020B0604020202020204" pitchFamily="34" charset="0"/>
              <a:buChar char="•"/>
            </a:pPr>
            <a:r>
              <a:rPr lang="fa-IR" dirty="0"/>
              <a:t>حدالامکان از کلمه کلیدی </a:t>
            </a:r>
            <a:r>
              <a:rPr lang="tr-TR" dirty="0"/>
              <a:t>synchron</a:t>
            </a:r>
            <a:r>
              <a:rPr lang="en-US" dirty="0" err="1"/>
              <a:t>ized</a:t>
            </a:r>
            <a:r>
              <a:rPr lang="fa-IR" dirty="0"/>
              <a:t> برای محافظت بخش بحرانی یا مشترک کدها استفاده کنیم.</a:t>
            </a:r>
          </a:p>
          <a:p>
            <a:pPr marL="628650" lvl="1" indent="-171450" algn="r" rtl="1">
              <a:buFont typeface="Arial" panose="020B0604020202020204" pitchFamily="34" charset="0"/>
              <a:buChar char="•"/>
            </a:pPr>
            <a:r>
              <a:rPr lang="fa-IR" dirty="0"/>
              <a:t>مشخص کردن منطقه ای که دچار خطا شده در همروندی بسیار دشوار است.</a:t>
            </a:r>
          </a:p>
          <a:p>
            <a:pPr marL="628650" lvl="1" indent="-171450" algn="r" rtl="1">
              <a:buFont typeface="Arial" panose="020B0604020202020204" pitchFamily="34" charset="0"/>
              <a:buChar char="•"/>
            </a:pPr>
            <a:r>
              <a:rPr lang="fa-IR" dirty="0"/>
              <a:t>اشتباه شدن داده های محافظت نشده و اشتراکی خطایی شاید بروز ندهند! حواسمون بهش باشه...</a:t>
            </a:r>
          </a:p>
          <a:p>
            <a:pPr marL="628650" lvl="1" indent="-171450" algn="r" rtl="1">
              <a:buFont typeface="Arial" panose="020B0604020202020204" pitchFamily="34" charset="0"/>
              <a:buChar char="•"/>
            </a:pPr>
            <a:r>
              <a:rPr lang="fa-IR" dirty="0"/>
              <a:t>توصیه: کپسوله سازی داده را به معنای واقعی کلمه انجام دهیم، دسترسی ها را تا میتوانیم بشدت محدود کنیم.</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نتیجه: از کپی داده‌ها استفاده کنید:</a:t>
            </a:r>
          </a:p>
          <a:p>
            <a:pPr marL="628650" lvl="1" indent="-171450" algn="r" rtl="1">
              <a:buFont typeface="Arial" panose="020B0604020202020204" pitchFamily="34" charset="0"/>
              <a:buChar char="•"/>
            </a:pPr>
            <a:r>
              <a:rPr lang="fa-IR" dirty="0"/>
              <a:t>یک راه حل خیلی خوب اینه که از کپی داده ها در هر ترید استفاده بشه نه از داده ی اشتراکی!</a:t>
            </a:r>
          </a:p>
          <a:p>
            <a:pPr marL="628650" lvl="1" indent="-171450" algn="r" rtl="1">
              <a:buFont typeface="Arial" panose="020B0604020202020204" pitchFamily="34" charset="0"/>
              <a:buChar char="•"/>
            </a:pPr>
            <a:r>
              <a:rPr lang="fa-IR" dirty="0"/>
              <a:t>از اشیای اشتراکی فقط به حالت </a:t>
            </a:r>
            <a:r>
              <a:rPr lang="tr-TR" dirty="0"/>
              <a:t>readonly</a:t>
            </a:r>
            <a:r>
              <a:rPr lang="fa-IR" dirty="0"/>
              <a:t> استفاده کنیم.</a:t>
            </a:r>
          </a:p>
          <a:p>
            <a:pPr marL="628650" lvl="1" indent="-171450" algn="r" rtl="1">
              <a:buFont typeface="Arial" panose="020B0604020202020204" pitchFamily="34" charset="0"/>
              <a:buChar char="•"/>
            </a:pPr>
            <a:r>
              <a:rPr lang="fa-IR" dirty="0"/>
              <a:t>در شرایط </a:t>
            </a:r>
            <a:r>
              <a:rPr lang="tr-TR" dirty="0"/>
              <a:t>wr</a:t>
            </a:r>
            <a:r>
              <a:rPr lang="en-US" dirty="0" err="1"/>
              <a:t>ite</a:t>
            </a:r>
            <a:r>
              <a:rPr lang="fa-IR" dirty="0"/>
              <a:t> داده ها باید آنها را از تریدهای جمع آوری کرده و در یک ترید جداگانه نتایج را ادغام کنیم.</a:t>
            </a:r>
          </a:p>
          <a:p>
            <a:pPr marL="628650" lvl="1" indent="-171450" algn="r" rtl="1">
              <a:buFont typeface="Arial" panose="020B0604020202020204" pitchFamily="34" charset="0"/>
              <a:buChar char="•"/>
            </a:pPr>
            <a:r>
              <a:rPr lang="fa-IR" dirty="0"/>
              <a:t>اگر یک راه ساده برای اجتناب از اشتراک گذاری اشیا دارید از آن استفاده کنید تا نتیجه کدنویسی به مراتب کمتر مشکل ساز شود.</a:t>
            </a:r>
          </a:p>
          <a:p>
            <a:pPr marL="628650" lvl="1" indent="-171450" algn="r" rtl="1">
              <a:buFont typeface="Arial" panose="020B0604020202020204" pitchFamily="34" charset="0"/>
              <a:buChar char="•"/>
            </a:pPr>
            <a:r>
              <a:rPr lang="fa-IR" dirty="0"/>
              <a:t>خلاصه: کپی به جای اشتراک گذاری باعث میشود، تریدها از هماهنگی اجتناب کنند و از حالت </a:t>
            </a:r>
            <a:r>
              <a:rPr lang="en-US" dirty="0"/>
              <a:t>lock</a:t>
            </a:r>
            <a:r>
              <a:rPr lang="fa-IR" dirty="0"/>
              <a:t> پرهیز کرده و سرعت افزایش یابد و اطلاعات اشتراکی دچار داده ی اشتباهی نشوند.</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نتیجه: </a:t>
            </a:r>
            <a:r>
              <a:rPr lang="tr-TR" dirty="0"/>
              <a:t>Thread</a:t>
            </a:r>
            <a:r>
              <a:rPr lang="fa-IR" dirty="0"/>
              <a:t>ها تا جای امکان باید مستقل باشند:</a:t>
            </a:r>
          </a:p>
          <a:p>
            <a:pPr marL="628650" lvl="1" indent="-171450" algn="r" rtl="1">
              <a:buFont typeface="Arial" panose="020B0604020202020204" pitchFamily="34" charset="0"/>
              <a:buChar char="•"/>
            </a:pPr>
            <a:r>
              <a:rPr lang="fa-IR" dirty="0"/>
              <a:t>فرض کنید یک ترید به گونه پیاده سازی شود که نیازی به هماهنگی و ارسال یا دریافت داده با دیگر تریدها ندارد و تمام اطلاعات مورد نیاز را از طریق پارامترهای ورود دریافت کرده و سپس اجرا شده است. </a:t>
            </a:r>
          </a:p>
          <a:p>
            <a:pPr marL="628650" lvl="1" indent="-171450" algn="r" rtl="1">
              <a:buFont typeface="Arial" panose="020B0604020202020204" pitchFamily="34" charset="0"/>
              <a:buChar char="•"/>
            </a:pPr>
            <a:r>
              <a:rPr lang="fa-IR" dirty="0"/>
              <a:t>به گونه ای فقط در جهان برنامه یک ترید وجود دارد. </a:t>
            </a:r>
          </a:p>
          <a:p>
            <a:pPr marL="628650" lvl="1" indent="-171450" algn="r" rtl="1">
              <a:buFont typeface="Arial" panose="020B0604020202020204" pitchFamily="34" charset="0"/>
              <a:buChar char="•"/>
            </a:pPr>
            <a:r>
              <a:rPr lang="fa-IR" dirty="0"/>
              <a:t>در این حالت اشکال زدایی و سرعت بسیار بالاتر خواهد بود.</a:t>
            </a:r>
          </a:p>
          <a:p>
            <a:pPr marL="628650" lvl="1" indent="-171450" algn="r" rtl="1">
              <a:buFont typeface="Arial" panose="020B0604020202020204" pitchFamily="34" charset="0"/>
              <a:buChar char="•"/>
            </a:pPr>
            <a:r>
              <a:rPr lang="fa-IR" dirty="0"/>
              <a:t>توصیه: تلاش کنید داده هارا بر روی تریدها تقسیم کنید و هر ترید رو روی یک پردازشگر قرار دهید تا بصورت مستقل کار بکند.</a:t>
            </a:r>
          </a:p>
          <a:p>
            <a:pPr marL="0"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102</a:t>
            </a:fld>
            <a:endParaRPr lang="en-US"/>
          </a:p>
        </p:txBody>
      </p:sp>
    </p:spTree>
    <p:extLst>
      <p:ext uri="{BB962C8B-B14F-4D97-AF65-F5344CB8AC3E}">
        <p14:creationId xmlns:p14="http://schemas.microsoft.com/office/powerpoint/2010/main" val="37191277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fa-IR" dirty="0"/>
              <a:t>کتابخانه خود را بشناسید</a:t>
            </a:r>
          </a:p>
          <a:p>
            <a:pPr marL="0" indent="0" algn="r" rtl="1">
              <a:buFont typeface="Arial" panose="020B0604020202020204" pitchFamily="34" charset="0"/>
              <a:buNone/>
            </a:pPr>
            <a:r>
              <a:rPr lang="fa-IR" dirty="0"/>
              <a:t>زبان‌های جدید در این زمان قابلیت های خوبی برای مدیریت همروندی در اختیار ما قرار می دهند.</a:t>
            </a:r>
          </a:p>
          <a:p>
            <a:pPr marL="0" indent="0" algn="r" rtl="1">
              <a:buFont typeface="Arial" panose="020B0604020202020204" pitchFamily="34" charset="0"/>
              <a:buNone/>
            </a:pPr>
            <a:r>
              <a:rPr lang="fa-IR" dirty="0"/>
              <a:t>از نسخه جاوا ۵ به بعد و دات نت ۴ به بعد این خصوصیات اضافه شدن و بهتره ازشون استفاده کنیم.</a:t>
            </a:r>
          </a:p>
          <a:p>
            <a:pPr marL="0"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مجموعه های </a:t>
            </a:r>
            <a:r>
              <a:rPr lang="tr-TR" dirty="0"/>
              <a:t>Thread</a:t>
            </a:r>
            <a:r>
              <a:rPr lang="en-US" dirty="0"/>
              <a:t>-Safe</a:t>
            </a:r>
            <a:r>
              <a:rPr lang="fa-IR" dirty="0"/>
              <a:t> ارائه شده</a:t>
            </a:r>
            <a:endParaRPr lang="en-US" dirty="0"/>
          </a:p>
          <a:p>
            <a:pPr marL="628650" lvl="1" indent="-171450" algn="r" rtl="1">
              <a:buFont typeface="Arial" panose="020B0604020202020204" pitchFamily="34" charset="0"/>
              <a:buChar char="•"/>
            </a:pPr>
            <a:r>
              <a:rPr lang="en-US" dirty="0"/>
              <a:t>Concurrency Bag</a:t>
            </a:r>
          </a:p>
          <a:p>
            <a:pPr marL="628650" lvl="1" indent="-171450" algn="r" rtl="1">
              <a:buFont typeface="Arial" panose="020B0604020202020204" pitchFamily="34" charset="0"/>
              <a:buChar char="•"/>
            </a:pPr>
            <a:r>
              <a:rPr lang="en-US" dirty="0"/>
              <a:t>Concurrency List</a:t>
            </a:r>
          </a:p>
          <a:p>
            <a:pPr marL="628650" lvl="1" indent="-171450" algn="r" rtl="1">
              <a:buFont typeface="Arial" panose="020B0604020202020204" pitchFamily="34" charset="0"/>
              <a:buChar char="•"/>
            </a:pPr>
            <a:r>
              <a:rPr lang="en-US" dirty="0"/>
              <a:t>Concurrency Array</a:t>
            </a:r>
          </a:p>
          <a:p>
            <a:pPr marL="628650" lvl="1" indent="-171450" algn="r" rtl="1">
              <a:buFont typeface="Arial" panose="020B0604020202020204" pitchFamily="34" charset="0"/>
              <a:buChar char="•"/>
            </a:pPr>
            <a:r>
              <a:rPr lang="en-US" dirty="0"/>
              <a:t>Concurrency Dictionary</a:t>
            </a:r>
          </a:p>
          <a:p>
            <a:pPr marL="628650" lvl="1" indent="-171450" algn="r" rtl="1">
              <a:buFont typeface="Arial" panose="020B0604020202020204" pitchFamily="34" charset="0"/>
              <a:buChar char="•"/>
            </a:pPr>
            <a:r>
              <a:rPr lang="en-US" b="0" i="0" dirty="0" err="1">
                <a:effectLst/>
                <a:latin typeface="Courier New" panose="02070309020205020404" pitchFamily="49" charset="0"/>
              </a:rPr>
              <a:t>ConcurrentHashMap</a:t>
            </a:r>
            <a:endParaRPr lang="en-US" dirty="0"/>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از اجرا کننده ی چارچوب </a:t>
            </a:r>
            <a:r>
              <a:rPr lang="tr-TR" dirty="0"/>
              <a:t>framework</a:t>
            </a:r>
            <a:r>
              <a:rPr lang="fa-IR" dirty="0"/>
              <a:t> زبان خود برای تسک های غیر مرتبط استفاده کنید.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در صورت امکان از راهکارهای غیر بلوکی استفاده کنید و </a:t>
            </a:r>
            <a:r>
              <a:rPr lang="tr-TR" dirty="0"/>
              <a:t>I.O</a:t>
            </a:r>
            <a:r>
              <a:rPr lang="fa-IR" dirty="0"/>
              <a:t> رو به حداقل برسونید.</a:t>
            </a:r>
          </a:p>
          <a:p>
            <a:pPr marL="628650" lvl="1" indent="-171450" algn="r" rtl="1">
              <a:buFont typeface="Arial" panose="020B0604020202020204" pitchFamily="34" charset="0"/>
              <a:buChar char="•"/>
            </a:pPr>
            <a:r>
              <a:rPr lang="fa-IR" dirty="0"/>
              <a:t>متدهای </a:t>
            </a:r>
            <a:r>
              <a:rPr lang="tr-TR" dirty="0"/>
              <a:t>Async</a:t>
            </a:r>
            <a:r>
              <a:rPr lang="fa-IR" dirty="0"/>
              <a:t> رو درون متد غیر همروند اجرا نکنید مثل اجرای متد </a:t>
            </a:r>
            <a:r>
              <a:rPr lang="tr-TR" dirty="0"/>
              <a:t>Async</a:t>
            </a:r>
            <a:r>
              <a:rPr lang="fa-IR" dirty="0"/>
              <a:t> درون متد </a:t>
            </a:r>
            <a:r>
              <a:rPr lang="tr-TR" dirty="0"/>
              <a:t>Ma</a:t>
            </a:r>
            <a:r>
              <a:rPr lang="en-US" dirty="0"/>
              <a:t>in</a:t>
            </a:r>
            <a:r>
              <a:rPr lang="fa-IR" dirty="0"/>
              <a:t> کلاس </a:t>
            </a:r>
            <a:r>
              <a:rPr lang="tr-TR" dirty="0"/>
              <a:t>program</a:t>
            </a:r>
            <a:r>
              <a:rPr lang="fa-IR" dirty="0"/>
              <a:t> در زبان </a:t>
            </a:r>
            <a:r>
              <a:rPr lang="tr-TR" dirty="0"/>
              <a:t>C</a:t>
            </a:r>
            <a:r>
              <a:rPr lang="en-US" dirty="0"/>
              <a:t>#</a:t>
            </a:r>
            <a:r>
              <a:rPr lang="fa-IR" dirty="0"/>
              <a:t> یا جاوا</a:t>
            </a:r>
          </a:p>
          <a:p>
            <a:pPr marL="457200" lvl="1" indent="0" algn="r" rtl="1">
              <a:buFont typeface="Arial" panose="020B0604020202020204" pitchFamily="34" charset="0"/>
              <a:buNone/>
            </a:pPr>
            <a:endParaRPr lang="en-US" dirty="0"/>
          </a:p>
          <a:p>
            <a:pPr marL="171450" indent="-171450" algn="r" rtl="1">
              <a:buFont typeface="Arial" panose="020B0604020202020204" pitchFamily="34" charset="0"/>
              <a:buChar char="•"/>
            </a:pPr>
            <a:r>
              <a:rPr lang="fa-IR" dirty="0"/>
              <a:t>کلاس های زیادی در چارچوب کتابخانه ی شما </a:t>
            </a:r>
            <a:r>
              <a:rPr lang="tr-TR" dirty="0"/>
              <a:t>Thread</a:t>
            </a:r>
            <a:r>
              <a:rPr lang="en-US" dirty="0"/>
              <a:t>-Safe</a:t>
            </a:r>
            <a:r>
              <a:rPr lang="fa-IR" dirty="0"/>
              <a:t> نیستند و استفاده از آنها خطا پذیر می باشد.</a:t>
            </a:r>
          </a:p>
          <a:p>
            <a:pPr marL="628650" lvl="1" indent="-171450" algn="r" rtl="1">
              <a:buFont typeface="Arial" panose="020B0604020202020204" pitchFamily="34" charset="0"/>
              <a:buChar char="•"/>
            </a:pPr>
            <a:r>
              <a:rPr lang="fa-IR" dirty="0"/>
              <a:t>قبل از استفاده از کلاس ها داکیومنت مربوطه رو مطالعه کنین تا از </a:t>
            </a:r>
            <a:r>
              <a:rPr lang="tr-TR" dirty="0"/>
              <a:t>T</a:t>
            </a:r>
            <a:r>
              <a:rPr lang="en-US" dirty="0" err="1"/>
              <a:t>hread</a:t>
            </a:r>
            <a:r>
              <a:rPr lang="en-US" dirty="0"/>
              <a:t>-Safe</a:t>
            </a:r>
            <a:r>
              <a:rPr lang="fa-IR" dirty="0"/>
              <a:t> بودنشون مطمئن بشید. مثال </a:t>
            </a:r>
            <a:r>
              <a:rPr lang="tr-TR" dirty="0"/>
              <a:t>Realm</a:t>
            </a:r>
            <a:endParaRPr lang="en-US" dirty="0"/>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103</a:t>
            </a:fld>
            <a:endParaRPr lang="en-US"/>
          </a:p>
        </p:txBody>
      </p:sp>
    </p:spTree>
    <p:extLst>
      <p:ext uri="{BB962C8B-B14F-4D97-AF65-F5344CB8AC3E}">
        <p14:creationId xmlns:p14="http://schemas.microsoft.com/office/powerpoint/2010/main" val="2549928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fa-IR" dirty="0"/>
              <a:t>مدل‌های اجرایی خودتون رو بشناسید</a:t>
            </a:r>
          </a:p>
          <a:p>
            <a:pPr marL="0" indent="0" algn="r" rtl="1">
              <a:buFont typeface="Arial" panose="020B0604020202020204" pitchFamily="34" charset="0"/>
              <a:buNone/>
            </a:pPr>
            <a:endParaRPr lang="fa-IR" dirty="0"/>
          </a:p>
          <a:p>
            <a:pPr marL="0" indent="0" algn="r" rtl="1">
              <a:buFont typeface="Arial" panose="020B0604020202020204" pitchFamily="34" charset="0"/>
              <a:buNone/>
            </a:pPr>
            <a:r>
              <a:rPr lang="fa-IR" dirty="0"/>
              <a:t>راه کارهای مختلفی برای قسمت بندی رفتار در یک برنامه همروند وجود دارد. برای بحث رو مدل های همروندی باید چند تعریف رو ابتدا درک کنیم</a:t>
            </a:r>
            <a:endParaRPr lang="en-US" dirty="0"/>
          </a:p>
          <a:p>
            <a:pPr marL="0" indent="0" algn="r" rtl="1">
              <a:buFont typeface="Arial" panose="020B0604020202020204" pitchFamily="34" charset="0"/>
              <a:buNone/>
            </a:pPr>
            <a:endParaRPr lang="fa-IR" dirty="0"/>
          </a:p>
          <a:p>
            <a:pPr marL="0" indent="0" algn="r" rtl="1">
              <a:buFont typeface="Arial" panose="020B0604020202020204" pitchFamily="34" charset="0"/>
              <a:buNone/>
            </a:pPr>
            <a:r>
              <a:rPr lang="fa-IR" dirty="0"/>
              <a:t>تعاریف پایه:</a:t>
            </a:r>
          </a:p>
          <a:p>
            <a:pPr marL="0"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tr-TR" dirty="0"/>
              <a:t>Bound Resources</a:t>
            </a:r>
            <a:r>
              <a:rPr lang="fa-IR" dirty="0"/>
              <a:t>:   منابع مشترک بین تریدها در زمان همروندی رو میگیم که میتونه شامل اتصالات پایگاه داده و بافرها و سایز بافرها در زمان خواندن و نوشتن باشند!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tr-TR" sz="1200" dirty="0">
                <a:cs typeface="+mj-cs"/>
              </a:rPr>
              <a:t>Mutual Exclus</a:t>
            </a:r>
            <a:r>
              <a:rPr lang="en-US" sz="1200" dirty="0">
                <a:cs typeface="+mj-cs"/>
              </a:rPr>
              <a:t>ion</a:t>
            </a:r>
            <a:r>
              <a:rPr lang="fa-IR" sz="1200" dirty="0">
                <a:cs typeface="+mj-cs"/>
              </a:rPr>
              <a:t>:    یا انحصار متقال، فقط یک ترید در زمان واحد به داده اشتراکی یا منبع اشتراکی میتواند دسترسی داشته باشد.</a:t>
            </a:r>
          </a:p>
          <a:p>
            <a:pPr marL="171450" indent="-171450" algn="r" rtl="1">
              <a:buFont typeface="Arial" panose="020B0604020202020204" pitchFamily="34" charset="0"/>
              <a:buChar char="•"/>
            </a:pPr>
            <a:endParaRPr lang="fa-IR" sz="1200" dirty="0">
              <a:cs typeface="+mj-cs"/>
            </a:endParaRPr>
          </a:p>
          <a:p>
            <a:pPr marL="171450" indent="-171450" algn="r" rtl="1">
              <a:buFont typeface="Arial" panose="020B0604020202020204" pitchFamily="34" charset="0"/>
              <a:buChar char="•"/>
            </a:pPr>
            <a:r>
              <a:rPr lang="en-US" sz="1200" dirty="0">
                <a:cs typeface="+mj-cs"/>
              </a:rPr>
              <a:t>Starvation</a:t>
            </a:r>
            <a:r>
              <a:rPr lang="fa-IR" sz="1200" dirty="0">
                <a:cs typeface="+mj-cs"/>
              </a:rPr>
              <a:t>:   یا گرسنگی، وقتی تریدی منبعی را در دست دارد و آن را لاک کرده است ترید دیگر منتظر آزادسازی آن منابع می باشد که به این حالت گرسنگی میگوییم. </a:t>
            </a:r>
          </a:p>
          <a:p>
            <a:pPr marL="628650" lvl="1" indent="-171450" algn="r" rtl="1">
              <a:buFont typeface="Arial" panose="020B0604020202020204" pitchFamily="34" charset="0"/>
              <a:buChar char="•"/>
            </a:pPr>
            <a:r>
              <a:rPr lang="fa-IR" sz="1200" dirty="0">
                <a:cs typeface="+mj-cs"/>
              </a:rPr>
              <a:t>یک راه حل برای این مشکل، تریدهای سریع الاجرا یا </a:t>
            </a:r>
            <a:r>
              <a:rPr lang="tr-TR" sz="1200" dirty="0">
                <a:cs typeface="+mj-cs"/>
              </a:rPr>
              <a:t>fast</a:t>
            </a:r>
            <a:r>
              <a:rPr lang="en-US" sz="1200" dirty="0">
                <a:cs typeface="+mj-cs"/>
              </a:rPr>
              <a:t>-running</a:t>
            </a:r>
            <a:r>
              <a:rPr lang="fa-IR" sz="1200" dirty="0">
                <a:cs typeface="+mj-cs"/>
              </a:rPr>
              <a:t> رو ابتدا اجرا میکنیم.</a:t>
            </a:r>
          </a:p>
          <a:p>
            <a:pPr marL="628650" lvl="1" indent="-171450" algn="r" rtl="1">
              <a:buFont typeface="Arial" panose="020B0604020202020204" pitchFamily="34" charset="0"/>
              <a:buChar char="•"/>
            </a:pPr>
            <a:endParaRPr lang="fa-IR" sz="1200" dirty="0">
              <a:cs typeface="+mj-cs"/>
            </a:endParaRPr>
          </a:p>
          <a:p>
            <a:pPr marL="171450" indent="-171450" algn="r" rtl="1">
              <a:buFont typeface="Arial" panose="020B0604020202020204" pitchFamily="34" charset="0"/>
              <a:buChar char="•"/>
            </a:pPr>
            <a:r>
              <a:rPr lang="en-US" sz="1200" dirty="0">
                <a:cs typeface="+mj-cs"/>
              </a:rPr>
              <a:t>Deadlock</a:t>
            </a:r>
            <a:r>
              <a:rPr lang="fa-IR" sz="1200" dirty="0">
                <a:cs typeface="+mj-cs"/>
              </a:rPr>
              <a:t>:  یا بن بست، اگر گرسنگی تا بی نهایت ادامه پیدا کند بهش بن بست میگوییم. یا عدم دسترسی تریدی به منبعی تا ابد!</a:t>
            </a:r>
          </a:p>
          <a:p>
            <a:pPr marL="628650" lvl="1" indent="-171450" algn="r" rtl="1">
              <a:buFont typeface="Arial" panose="020B0604020202020204" pitchFamily="34" charset="0"/>
              <a:buChar char="•"/>
            </a:pPr>
            <a:r>
              <a:rPr lang="fa-IR" sz="1200" dirty="0">
                <a:cs typeface="+mj-cs"/>
              </a:rPr>
              <a:t>یا اگر تریدی منبعی رو لاک میکنه و با خطا کلا بسته میشه و منابعش آزاد نمیشند و بقیه تریدها تا ابد منتظر آزادسازی این منابع میمونند.</a:t>
            </a:r>
          </a:p>
          <a:p>
            <a:pPr marL="171450" indent="-171450" algn="r" rtl="1">
              <a:buFont typeface="Arial" panose="020B0604020202020204" pitchFamily="34" charset="0"/>
              <a:buChar char="•"/>
            </a:pPr>
            <a:endParaRPr lang="en-US" sz="1200" dirty="0">
              <a:cs typeface="+mj-cs"/>
            </a:endParaRPr>
          </a:p>
          <a:p>
            <a:pPr marL="171450" indent="-171450" algn="r" rtl="1">
              <a:buFont typeface="Arial" panose="020B0604020202020204" pitchFamily="34" charset="0"/>
              <a:buChar char="•"/>
            </a:pPr>
            <a:r>
              <a:rPr lang="en-US" sz="1200" dirty="0" err="1">
                <a:cs typeface="+mj-cs"/>
              </a:rPr>
              <a:t>Livelock</a:t>
            </a:r>
            <a:r>
              <a:rPr lang="fa-IR" sz="1200" dirty="0">
                <a:cs typeface="+mj-cs"/>
              </a:rPr>
              <a:t>:  یا بن بستی که وابسطه به ترید دیگریست.</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sz="1200" dirty="0">
                <a:cs typeface="+mj-cs"/>
              </a:rPr>
              <a:t>در شرایط بوجود میاد که مثلا یک ترید منبعی رو در دست بگیره و منتظر منبع دوم باشه که دست ترید دوم هست، درحالی که ترید دوم هم منبع دوم رو در دست داره منتظر منبع اولی هست که در دست ترید اول هست! اینگونه هر دوی تریدها در یک بن بست گیر میکنند.</a:t>
            </a:r>
          </a:p>
          <a:p>
            <a:pPr marL="628650" lvl="1" indent="-171450" algn="r" rtl="1">
              <a:buFont typeface="Arial" panose="020B0604020202020204" pitchFamily="34" charset="0"/>
              <a:buChar char="•"/>
            </a:pPr>
            <a:r>
              <a:rPr lang="fa-IR" sz="1200" dirty="0">
                <a:cs typeface="+mj-cs"/>
              </a:rPr>
              <a:t>در این حالت هر دو ترید زنده هستند ولی حرکت نمیکنند چون منابعشان دو به دو درگیر و گرفته شده است.</a:t>
            </a:r>
          </a:p>
          <a:p>
            <a:pPr marL="171450" indent="-171450" algn="r" rtl="1">
              <a:buFont typeface="Arial" panose="020B0604020202020204" pitchFamily="34" charset="0"/>
              <a:buChar char="•"/>
            </a:pPr>
            <a:endParaRPr lang="en-US" sz="1200" dirty="0">
              <a:cs typeface="+mj-cs"/>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104</a:t>
            </a:fld>
            <a:endParaRPr lang="en-US"/>
          </a:p>
        </p:txBody>
      </p:sp>
    </p:spTree>
    <p:extLst>
      <p:ext uri="{BB962C8B-B14F-4D97-AF65-F5344CB8AC3E}">
        <p14:creationId xmlns:p14="http://schemas.microsoft.com/office/powerpoint/2010/main" val="38558076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fa-IR" dirty="0"/>
              <a:t>مدل‌های اجرایی خودتون رو بشناسید</a:t>
            </a:r>
          </a:p>
          <a:p>
            <a:pPr marL="0"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مسئله تهیه کننده – مصرف کننده:</a:t>
            </a:r>
          </a:p>
          <a:p>
            <a:pPr marL="628650" lvl="1" indent="-171450" algn="r" rtl="1">
              <a:buFont typeface="Arial" panose="020B0604020202020204" pitchFamily="34" charset="0"/>
              <a:buChar char="•"/>
            </a:pPr>
            <a:r>
              <a:rPr lang="fa-IR" dirty="0"/>
              <a:t>چندین ترید تولید کننده داده داریم که کاری یا داده‌ای را تولید مکینند و در یک بافر مثل صف می نویسند.</a:t>
            </a:r>
          </a:p>
          <a:p>
            <a:pPr marL="628650" lvl="1" indent="-171450" algn="r" rtl="1">
              <a:buFont typeface="Arial" panose="020B0604020202020204" pitchFamily="34" charset="0"/>
              <a:buChar char="•"/>
            </a:pPr>
            <a:r>
              <a:rPr lang="fa-IR" dirty="0"/>
              <a:t>یک یا چندین ترید مصرف کننده داریم که این داده ها و کارها رو از صف بر میدارند و کامل میکنند.</a:t>
            </a:r>
          </a:p>
          <a:p>
            <a:pPr marL="628650" lvl="1" indent="-171450" algn="r" rtl="1">
              <a:buFont typeface="Arial" panose="020B0604020202020204" pitchFamily="34" charset="0"/>
              <a:buChar char="•"/>
            </a:pPr>
            <a:r>
              <a:rPr lang="fa-IR" dirty="0"/>
              <a:t>صف بین مصرف کننده و تولید کنند محدود هست.</a:t>
            </a:r>
          </a:p>
          <a:p>
            <a:pPr marL="1085850" lvl="2" indent="-171450" algn="r" rtl="1">
              <a:buFont typeface="Arial" panose="020B0604020202020204" pitchFamily="34" charset="0"/>
              <a:buChar char="•"/>
            </a:pPr>
            <a:r>
              <a:rPr lang="fa-IR" dirty="0"/>
              <a:t>قبل از نوشتن تولید کننده باید توجه کنند که صف جای خالی داشته باشد!</a:t>
            </a:r>
          </a:p>
          <a:p>
            <a:pPr marL="1085850" lvl="2" indent="-171450" algn="r" rtl="1">
              <a:buFont typeface="Arial" panose="020B0604020202020204" pitchFamily="34" charset="0"/>
              <a:buChar char="•"/>
            </a:pPr>
            <a:r>
              <a:rPr lang="fa-IR" dirty="0"/>
              <a:t>قبل از خواندن مصرف کننده هم باید چیزی در صف باشد!</a:t>
            </a:r>
          </a:p>
          <a:p>
            <a:pPr marL="628650" lvl="1" indent="-171450" algn="r" rtl="1">
              <a:buFont typeface="Arial" panose="020B0604020202020204" pitchFamily="34" charset="0"/>
              <a:buChar char="•"/>
            </a:pPr>
            <a:r>
              <a:rPr lang="fa-IR" dirty="0"/>
              <a:t>وقتی چیزی تولید میشود توسط رخ داد به مصرف کننده ها خبر داده میشود</a:t>
            </a:r>
          </a:p>
          <a:p>
            <a:pPr marL="628650" lvl="1" indent="-171450" algn="r" rtl="1">
              <a:buFont typeface="Arial" panose="020B0604020202020204" pitchFamily="34" charset="0"/>
              <a:buChar char="•"/>
            </a:pPr>
            <a:r>
              <a:rPr lang="fa-IR" dirty="0"/>
              <a:t>سیگنال توسط مصرف کننده دریاف و مقدار از صف برداشته میشود.</a:t>
            </a:r>
          </a:p>
          <a:p>
            <a:pPr marL="628650" lvl="1" indent="-171450" algn="r" rtl="1">
              <a:buFont typeface="Arial" panose="020B0604020202020204" pitchFamily="34" charset="0"/>
              <a:buChar char="•"/>
            </a:pPr>
            <a:r>
              <a:rPr lang="tr-TR" dirty="0"/>
              <a:t>DataFlow</a:t>
            </a:r>
            <a:r>
              <a:rPr lang="en-US" dirty="0"/>
              <a:t> </a:t>
            </a:r>
            <a:r>
              <a:rPr lang="fa-IR" dirty="0"/>
              <a:t> در دات نت </a:t>
            </a:r>
            <a:r>
              <a:rPr lang="tr-TR" dirty="0"/>
              <a:t>TPL</a:t>
            </a: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خوانندگان – نویسندگان:</a:t>
            </a:r>
          </a:p>
          <a:p>
            <a:pPr marL="628650" lvl="1" indent="-171450" algn="r" rtl="1">
              <a:buFont typeface="Arial" panose="020B0604020202020204" pitchFamily="34" charset="0"/>
              <a:buChar char="•"/>
            </a:pPr>
            <a:r>
              <a:rPr lang="fa-IR" dirty="0"/>
              <a:t>فرض کنید یک منبع مشترک بیت تریدها داریم.</a:t>
            </a:r>
          </a:p>
          <a:p>
            <a:pPr marL="628650" lvl="1" indent="-171450" algn="r" rtl="1">
              <a:buFont typeface="Arial" panose="020B0604020202020204" pitchFamily="34" charset="0"/>
              <a:buChar char="•"/>
            </a:pPr>
            <a:r>
              <a:rPr lang="fa-IR" dirty="0"/>
              <a:t>اگر چیزی روی این منبع بروزرسانی بشه باید همه ی خواننده ها اون رو بدونن و از مقدار جدید استفاده بکنند.</a:t>
            </a:r>
          </a:p>
          <a:p>
            <a:pPr marL="628650" lvl="1" indent="-171450" algn="r" rtl="1">
              <a:buFont typeface="Arial" panose="020B0604020202020204" pitchFamily="34" charset="0"/>
              <a:buChar char="•"/>
            </a:pPr>
            <a:r>
              <a:rPr lang="fa-IR" dirty="0"/>
              <a:t>برای اینکار باید همه خواننده هارو متوقف کنیم تا بتونیم عمل نوشتن رو انجام بدیم!</a:t>
            </a:r>
          </a:p>
          <a:p>
            <a:pPr marL="628650" lvl="1" indent="-171450" algn="r" rtl="1">
              <a:buFont typeface="Arial" panose="020B0604020202020204" pitchFamily="34" charset="0"/>
              <a:buChar char="•"/>
            </a:pPr>
            <a:r>
              <a:rPr lang="fa-IR" dirty="0"/>
              <a:t>اگر منتظر باشیم تا خواننده ای نباشه تا شروع به نوشتن کنیم یا برعکس زمان نوشتن تمام بشه تا بخونیم دچار گرسنگی یا </a:t>
            </a:r>
            <a:r>
              <a:rPr lang="tr-TR" dirty="0"/>
              <a:t>Starvat</a:t>
            </a:r>
            <a:r>
              <a:rPr lang="en-US" dirty="0"/>
              <a:t>ion</a:t>
            </a:r>
            <a:r>
              <a:rPr lang="fa-IR" dirty="0"/>
              <a:t> میشیم!</a:t>
            </a:r>
          </a:p>
          <a:p>
            <a:pPr marL="628650" lvl="1" indent="-171450" algn="r" rtl="1">
              <a:buFont typeface="Arial" panose="020B0604020202020204" pitchFamily="34" charset="0"/>
              <a:buChar char="•"/>
            </a:pPr>
            <a:r>
              <a:rPr lang="fa-IR" dirty="0"/>
              <a:t>پیدا کردن یک تعادل در این مسئله راه حل ماست.</a:t>
            </a:r>
            <a:endParaRPr lang="en-US" dirty="0"/>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مسئله ی غذا خوردن فیلسوفان:</a:t>
            </a:r>
          </a:p>
          <a:p>
            <a:pPr marL="628650" lvl="1" indent="-171450" algn="r" rtl="1">
              <a:buFont typeface="Arial" panose="020B0604020202020204" pitchFamily="34" charset="0"/>
              <a:buChar char="•"/>
            </a:pPr>
            <a:r>
              <a:rPr lang="fa-IR" dirty="0"/>
              <a:t>تعدادی فیلسوف دور یک میز نشسته اند. </a:t>
            </a:r>
          </a:p>
          <a:p>
            <a:pPr marL="628650" lvl="1" indent="-171450" algn="r" rtl="1">
              <a:buFont typeface="Arial" panose="020B0604020202020204" pitchFamily="34" charset="0"/>
              <a:buChar char="•"/>
            </a:pPr>
            <a:r>
              <a:rPr lang="fa-IR" dirty="0"/>
              <a:t>چنگال هر فیلسوف سمت چپش قرار دارد.</a:t>
            </a:r>
          </a:p>
          <a:p>
            <a:pPr marL="628650" lvl="1" indent="-171450" algn="r" rtl="1">
              <a:buFont typeface="Arial" panose="020B0604020202020204" pitchFamily="34" charset="0"/>
              <a:buChar char="•"/>
            </a:pPr>
            <a:r>
              <a:rPr lang="fa-IR" dirty="0"/>
              <a:t>فیلسوفا بیشتر فکر میکنند تا گرسنه میشن و میخوان اسپاگتی بخورند.</a:t>
            </a:r>
          </a:p>
          <a:p>
            <a:pPr marL="628650" lvl="1" indent="-171450" algn="r" rtl="1">
              <a:buFont typeface="Arial" panose="020B0604020202020204" pitchFamily="34" charset="0"/>
              <a:buChar char="•"/>
            </a:pPr>
            <a:r>
              <a:rPr lang="fa-IR" dirty="0"/>
              <a:t>بشرطی میتونن اسپاگتی بخوردن که دوتا چندگال دستشون بگیرند.</a:t>
            </a:r>
          </a:p>
          <a:p>
            <a:pPr marL="628650" lvl="1" indent="-171450" algn="r" rtl="1">
              <a:buFont typeface="Arial" panose="020B0604020202020204" pitchFamily="34" charset="0"/>
              <a:buChar char="•"/>
            </a:pPr>
            <a:r>
              <a:rPr lang="fa-IR" dirty="0"/>
              <a:t>خب در شرایطی که فیلسوفی اسپاگتی میخورد دیگری باید منتظر باشد تا چنگال را زمین بگذارد تا شروع بخوردن کند.</a:t>
            </a:r>
          </a:p>
          <a:p>
            <a:pPr marL="628650" lvl="1" indent="-171450" algn="r" rtl="1">
              <a:buFont typeface="Arial" panose="020B0604020202020204" pitchFamily="34" charset="0"/>
              <a:buChar char="•"/>
            </a:pPr>
            <a:r>
              <a:rPr lang="fa-IR" dirty="0"/>
              <a:t>اگر فیلسوف ها رو ترید و چنگال رو منابع در نظر بگیریم میبینیم اکثر برنامه های همروند این مشکل رو دارند.</a:t>
            </a:r>
          </a:p>
          <a:p>
            <a:pPr marL="628650" lvl="1" indent="-171450" algn="r" rtl="1">
              <a:buFont typeface="Arial" panose="020B0604020202020204" pitchFamily="34" charset="0"/>
              <a:buChar char="•"/>
            </a:pPr>
            <a:r>
              <a:rPr lang="fa-IR" dirty="0"/>
              <a:t>توصیه: برای حل این مشکلات باید الگوریتم های پایه همروندی و راه حل هاشون رو یاد بگیریم.</a:t>
            </a:r>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105</a:t>
            </a:fld>
            <a:endParaRPr lang="en-US"/>
          </a:p>
        </p:txBody>
      </p:sp>
    </p:spTree>
    <p:extLst>
      <p:ext uri="{BB962C8B-B14F-4D97-AF65-F5344CB8AC3E}">
        <p14:creationId xmlns:p14="http://schemas.microsoft.com/office/powerpoint/2010/main" val="40648098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fa-IR" dirty="0"/>
              <a:t>راه حل‌های همروندی</a:t>
            </a:r>
          </a:p>
          <a:p>
            <a:pPr marL="0"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مراقب وابستگی‌های بین متدهای </a:t>
            </a:r>
            <a:r>
              <a:rPr lang="tr-TR" dirty="0"/>
              <a:t>Synchron</a:t>
            </a:r>
            <a:r>
              <a:rPr lang="en-US" dirty="0" err="1"/>
              <a:t>ized</a:t>
            </a:r>
            <a:r>
              <a:rPr lang="fa-IR" dirty="0"/>
              <a:t> باشید</a:t>
            </a:r>
            <a:endParaRPr lang="tr-TR" dirty="0"/>
          </a:p>
          <a:p>
            <a:pPr marL="628650" lvl="1" indent="-171450" algn="r" rtl="1">
              <a:buFont typeface="Arial" panose="020B0604020202020204" pitchFamily="34" charset="0"/>
              <a:buChar char="•"/>
            </a:pPr>
            <a:r>
              <a:rPr lang="fa-IR" dirty="0"/>
              <a:t>وابستگی بین متدهای هماهنگ شده باعث ایجاد خطاهای پیچیده و مبهم میشود. </a:t>
            </a:r>
          </a:p>
          <a:p>
            <a:pPr marL="628650" lvl="1" indent="-171450" algn="r" rtl="1">
              <a:buFont typeface="Arial" panose="020B0604020202020204" pitchFamily="34" charset="0"/>
              <a:buChar char="•"/>
            </a:pPr>
            <a:r>
              <a:rPr lang="fa-IR" dirty="0"/>
              <a:t>اگر بیش از یک متد بحرانی یا سری شده در کلاس اشتراکی داشته باشید دچار اشتباهات بسیاری خواهید شد.</a:t>
            </a:r>
          </a:p>
          <a:p>
            <a:pPr marL="628650" lvl="1" indent="-171450" algn="r" rtl="1">
              <a:buFont typeface="Arial" panose="020B0604020202020204" pitchFamily="34" charset="0"/>
              <a:buChar char="•"/>
            </a:pPr>
            <a:r>
              <a:rPr lang="fa-IR" dirty="0"/>
              <a:t>توصیه:  فقط و فقط یک متد </a:t>
            </a:r>
            <a:r>
              <a:rPr lang="tr-TR" dirty="0"/>
              <a:t>Sync</a:t>
            </a:r>
            <a:r>
              <a:rPr lang="en-US" dirty="0" err="1"/>
              <a:t>hronized</a:t>
            </a:r>
            <a:r>
              <a:rPr lang="fa-IR" dirty="0"/>
              <a:t> در کلاش اشتراکی داشته باشید.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بخشهای بحرانی سینک شده را کوچک نگهدارید</a:t>
            </a:r>
          </a:p>
          <a:p>
            <a:pPr marL="628650" lvl="1" indent="-171450" algn="r" rtl="1">
              <a:buFont typeface="Arial" panose="020B0604020202020204" pitchFamily="34" charset="0"/>
              <a:buChar char="•"/>
            </a:pPr>
            <a:r>
              <a:rPr lang="fa-IR" dirty="0"/>
              <a:t>قفل ها در سیستم گران تمام میشوند زیرا باعث ایجاد تاخیر و سربار می شوند. تا حد امکان قسمت‌های بحرانی و </a:t>
            </a:r>
            <a:r>
              <a:rPr lang="tr-TR" dirty="0"/>
              <a:t>S</a:t>
            </a:r>
            <a:r>
              <a:rPr lang="en-US" dirty="0" err="1"/>
              <a:t>ynchronized</a:t>
            </a:r>
            <a:r>
              <a:rPr lang="fa-IR" dirty="0"/>
              <a:t> را کوتاه کنید تا سریعتر منابع آزاد شوند.</a:t>
            </a:r>
          </a:p>
          <a:p>
            <a:pPr marL="628650" lvl="1" indent="-171450" algn="r" rtl="1">
              <a:buFont typeface="Arial" panose="020B0604020202020204" pitchFamily="34" charset="0"/>
              <a:buChar char="•"/>
            </a:pPr>
            <a:r>
              <a:rPr lang="fa-IR" dirty="0"/>
              <a:t>تا حد امکان مناطق بحرانی کمتری داشته باشیم.</a:t>
            </a:r>
          </a:p>
          <a:p>
            <a:pPr marL="628650" lvl="1" indent="-171450" algn="r" rtl="1">
              <a:buFont typeface="Arial" panose="020B0604020202020204" pitchFamily="34" charset="0"/>
              <a:buChar char="•"/>
            </a:pPr>
            <a:r>
              <a:rPr lang="fa-IR" dirty="0"/>
              <a:t>تعداد زیاد مناطق بحرانی بعضا کارایی سیستم همروند را از حد الگوریتم‌های غیر همروند هم بیشتر کاهش میدهد.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نوشتن کد اتمام درست، بسیار سخت است</a:t>
            </a:r>
          </a:p>
          <a:p>
            <a:pPr marL="628650" lvl="1" indent="-171450" algn="r" rtl="1">
              <a:buFont typeface="Arial" panose="020B0604020202020204" pitchFamily="34" charset="0"/>
              <a:buChar char="•"/>
            </a:pPr>
            <a:r>
              <a:rPr lang="fa-IR" dirty="0"/>
              <a:t>برای اینکه یک برنامه به درستی کاری را تمام کند باید تمام زیر تسک‌هایش تمام شوند.</a:t>
            </a:r>
          </a:p>
          <a:p>
            <a:pPr marL="628650" lvl="1" indent="-171450" algn="r" rtl="1">
              <a:buFont typeface="Arial" panose="020B0604020202020204" pitchFamily="34" charset="0"/>
              <a:buChar char="•"/>
            </a:pPr>
            <a:r>
              <a:rPr lang="fa-IR" dirty="0"/>
              <a:t>فرض کنید تریدی منتظر ساب تریدهای خود است که منابعشان رو آزاد کنند و خاموش شوند.</a:t>
            </a:r>
          </a:p>
          <a:p>
            <a:pPr marL="628650" lvl="1" indent="-171450" algn="r" rtl="1">
              <a:buFont typeface="Arial" panose="020B0604020202020204" pitchFamily="34" charset="0"/>
              <a:buChar char="•"/>
            </a:pPr>
            <a:r>
              <a:rPr lang="fa-IR" dirty="0"/>
              <a:t>درحالی که یکی از فرزندان بن بست شده باشد.</a:t>
            </a:r>
          </a:p>
          <a:p>
            <a:pPr marL="628650" lvl="1" indent="-171450" algn="r" rtl="1">
              <a:buFont typeface="Arial" panose="020B0604020202020204" pitchFamily="34" charset="0"/>
              <a:buChar char="•"/>
            </a:pPr>
            <a:r>
              <a:rPr lang="fa-IR" dirty="0"/>
              <a:t>کل مجموعه در بن بست گیر خواهد کرد و برنامه هیج وقت به اتمام نخواهد رسید و پیدا کردن مشکل در این حالت بسیار دشوار است.</a:t>
            </a:r>
          </a:p>
          <a:p>
            <a:pPr marL="628650" lvl="1" indent="-171450" algn="r" rtl="1">
              <a:buFont typeface="Arial" panose="020B0604020202020204" pitchFamily="34" charset="0"/>
              <a:buChar char="•"/>
            </a:pPr>
            <a:r>
              <a:rPr lang="fa-IR" dirty="0"/>
              <a:t>توصیه میشود: از همان ابتدای پیاده سازی با این طرز فکر که چگونه برنامه به اتمام خواهد رسید، پیاده سازی را انجام دهیم.</a:t>
            </a:r>
          </a:p>
          <a:p>
            <a:pPr marL="628650" lvl="1" indent="-171450" algn="r" rtl="1">
              <a:buFont typeface="Arial" panose="020B0604020202020204" pitchFamily="34" charset="0"/>
              <a:buChar char="•"/>
            </a:pPr>
            <a:r>
              <a:rPr lang="fa-IR" dirty="0"/>
              <a:t>الگوریتم های موجود را بررسی کنید چون شاید این سخت تر از آن چیزی باشد که در آخر برنامه بنظر میرسد.</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تست کدها ترید</a:t>
            </a:r>
          </a:p>
          <a:p>
            <a:pPr marL="628650" lvl="1" indent="-171450" algn="r" rtl="1">
              <a:buFont typeface="Arial" panose="020B0604020202020204" pitchFamily="34" charset="0"/>
              <a:buChar char="•"/>
            </a:pPr>
            <a:r>
              <a:rPr lang="fa-IR" dirty="0"/>
              <a:t>اثبات اینکه یک کد صحیح است کار غیر عملی است ولی با تست کردن میتوان ریسک را به کمترین حالت رساند.</a:t>
            </a:r>
          </a:p>
          <a:p>
            <a:pPr marL="628650" lvl="1" indent="-171450" algn="r" rtl="1">
              <a:buFont typeface="Arial" panose="020B0604020202020204" pitchFamily="34" charset="0"/>
              <a:buChar char="•"/>
            </a:pPr>
            <a:r>
              <a:rPr lang="fa-IR" dirty="0"/>
              <a:t>این موارد در حالت تک ترید درست هستند ولی به محض اینکه با چندیدن ترید سرکار داشته باشیم همه چیز بهم میخورد.</a:t>
            </a:r>
          </a:p>
          <a:p>
            <a:pPr marL="628650" lvl="1" indent="-171450" algn="r" rtl="1">
              <a:buFont typeface="Arial" panose="020B0604020202020204" pitchFamily="34" charset="0"/>
              <a:buChar char="•"/>
            </a:pPr>
            <a:r>
              <a:rPr lang="fa-IR" dirty="0"/>
              <a:t>توصیه ها:</a:t>
            </a:r>
          </a:p>
          <a:p>
            <a:pPr marL="1085850" lvl="2" indent="-171450" algn="r" rtl="1">
              <a:buFont typeface="Arial" panose="020B0604020202020204" pitchFamily="34" charset="0"/>
              <a:buChar char="•"/>
            </a:pPr>
            <a:r>
              <a:rPr lang="fa-IR" dirty="0"/>
              <a:t>شکست‌های ساختگی را به عنوان مسائل مربوط به موضوع </a:t>
            </a:r>
            <a:r>
              <a:rPr lang="tr-TR" dirty="0"/>
              <a:t>Thread</a:t>
            </a:r>
            <a:r>
              <a:rPr lang="en-US" dirty="0" err="1"/>
              <a:t>ing</a:t>
            </a:r>
            <a:r>
              <a:rPr lang="fa-IR" dirty="0"/>
              <a:t> تلقی کنید.</a:t>
            </a:r>
            <a:endParaRPr lang="en-US" dirty="0"/>
          </a:p>
          <a:p>
            <a:pPr marL="1085850" lvl="2"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106</a:t>
            </a:fld>
            <a:endParaRPr lang="en-US"/>
          </a:p>
        </p:txBody>
      </p:sp>
    </p:spTree>
    <p:extLst>
      <p:ext uri="{BB962C8B-B14F-4D97-AF65-F5344CB8AC3E}">
        <p14:creationId xmlns:p14="http://schemas.microsoft.com/office/powerpoint/2010/main" val="2502598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به مرور زمان بهره وری برنامه ها کمتر می شود و کدهای بد روی هم انباشته می شود و تیم جدید و برنامه جدید و ...</a:t>
            </a:r>
          </a:p>
          <a:p>
            <a:pPr algn="r" rtl="1"/>
            <a:endParaRPr lang="fa-IR" dirty="0"/>
          </a:p>
          <a:p>
            <a:pPr algn="r" rtl="1"/>
            <a:r>
              <a:rPr lang="fa-IR" dirty="0"/>
              <a:t>پس اگر کد ما تمیز نباشد هزینه خیلی زیادی در آینده خواهیم داشت در حد کنار گذاشته شدن برنامه هامون. هزینه پیشگیری بهتر از درمان هست.</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8</a:t>
            </a:fld>
            <a:endParaRPr lang="en-US"/>
          </a:p>
        </p:txBody>
      </p:sp>
    </p:spTree>
    <p:extLst>
      <p:ext uri="{BB962C8B-B14F-4D97-AF65-F5344CB8AC3E}">
        <p14:creationId xmlns:p14="http://schemas.microsoft.com/office/powerpoint/2010/main" val="1245075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داو توماس و اندی هانت – پنجره شکسته</a:t>
            </a:r>
          </a:p>
          <a:p>
            <a:pPr algn="r" rtl="1"/>
            <a:r>
              <a:rPr lang="fa-IR" dirty="0"/>
              <a:t>ساختمانی با یک پنجره شکسته روز به روز خراب تر می شود، زیرا افراد به خود جرات می دهند و فکر میکنند کسی از آن مراقبت نمی کند و پنجره های بیشتری می شکنند و به یک زباله دانی تبدیل می شود. </a:t>
            </a:r>
          </a:p>
          <a:p>
            <a:pPr algn="r" rtl="1"/>
            <a:r>
              <a:rPr lang="fa-IR" dirty="0"/>
              <a:t>مانند برنامه ای که فقط یک کد کثیف در آن است و برنامه نویسان جدید آن را به زباله دانی تبدیلش میکنند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9</a:t>
            </a:fld>
            <a:endParaRPr lang="en-US"/>
          </a:p>
        </p:txBody>
      </p:sp>
    </p:spTree>
    <p:extLst>
      <p:ext uri="{BB962C8B-B14F-4D97-AF65-F5344CB8AC3E}">
        <p14:creationId xmlns:p14="http://schemas.microsoft.com/office/powerpoint/2010/main" val="3085472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4EE1-F86F-43F0-BE94-F48112E5E5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D52140-7367-46C8-B8A0-069D722F09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179E3D-DF58-4C8F-BEC5-3C3403D817CD}"/>
              </a:ext>
            </a:extLst>
          </p:cNvPr>
          <p:cNvSpPr>
            <a:spLocks noGrp="1"/>
          </p:cNvSpPr>
          <p:nvPr>
            <p:ph type="dt" sz="half" idx="10"/>
          </p:nvPr>
        </p:nvSpPr>
        <p:spPr/>
        <p:txBody>
          <a:bodyPr/>
          <a:lstStyle/>
          <a:p>
            <a:fld id="{55994C07-E102-4DBD-8C83-0BC7FAC71C5B}" type="datetimeFigureOut">
              <a:rPr lang="en-US" smtClean="0"/>
              <a:t>10/15/2023</a:t>
            </a:fld>
            <a:endParaRPr lang="en-US"/>
          </a:p>
        </p:txBody>
      </p:sp>
      <p:sp>
        <p:nvSpPr>
          <p:cNvPr id="5" name="Footer Placeholder 4">
            <a:extLst>
              <a:ext uri="{FF2B5EF4-FFF2-40B4-BE49-F238E27FC236}">
                <a16:creationId xmlns:a16="http://schemas.microsoft.com/office/drawing/2014/main" id="{76BD34BF-2BD8-4706-8524-56C34D6EB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654E2-2CBD-4417-B1FD-8C80927A8ABC}"/>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1034635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B714-7BC3-40CC-A72D-CC42A5CA9E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C5D6B2-8E75-44E4-945C-A244F1A8F6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26FA9-7478-42F7-8DEE-0B98C426A0FA}"/>
              </a:ext>
            </a:extLst>
          </p:cNvPr>
          <p:cNvSpPr>
            <a:spLocks noGrp="1"/>
          </p:cNvSpPr>
          <p:nvPr>
            <p:ph type="dt" sz="half" idx="10"/>
          </p:nvPr>
        </p:nvSpPr>
        <p:spPr/>
        <p:txBody>
          <a:bodyPr/>
          <a:lstStyle/>
          <a:p>
            <a:fld id="{55994C07-E102-4DBD-8C83-0BC7FAC71C5B}" type="datetimeFigureOut">
              <a:rPr lang="en-US" smtClean="0"/>
              <a:t>10/15/2023</a:t>
            </a:fld>
            <a:endParaRPr lang="en-US"/>
          </a:p>
        </p:txBody>
      </p:sp>
      <p:sp>
        <p:nvSpPr>
          <p:cNvPr id="5" name="Footer Placeholder 4">
            <a:extLst>
              <a:ext uri="{FF2B5EF4-FFF2-40B4-BE49-F238E27FC236}">
                <a16:creationId xmlns:a16="http://schemas.microsoft.com/office/drawing/2014/main" id="{66BD9751-C32B-46CA-B374-6E1E8B71F2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8652B-9E0F-4294-8CD4-604EC099B8F0}"/>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574594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0F869-BCAE-40B2-95AD-CF2BB6F7BA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F1BB8E-79F6-4FC3-8A18-029B1AFDD6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57888-1807-49FB-8351-0C503611E942}"/>
              </a:ext>
            </a:extLst>
          </p:cNvPr>
          <p:cNvSpPr>
            <a:spLocks noGrp="1"/>
          </p:cNvSpPr>
          <p:nvPr>
            <p:ph type="dt" sz="half" idx="10"/>
          </p:nvPr>
        </p:nvSpPr>
        <p:spPr/>
        <p:txBody>
          <a:bodyPr/>
          <a:lstStyle/>
          <a:p>
            <a:fld id="{55994C07-E102-4DBD-8C83-0BC7FAC71C5B}" type="datetimeFigureOut">
              <a:rPr lang="en-US" smtClean="0"/>
              <a:t>10/15/2023</a:t>
            </a:fld>
            <a:endParaRPr lang="en-US"/>
          </a:p>
        </p:txBody>
      </p:sp>
      <p:sp>
        <p:nvSpPr>
          <p:cNvPr id="5" name="Footer Placeholder 4">
            <a:extLst>
              <a:ext uri="{FF2B5EF4-FFF2-40B4-BE49-F238E27FC236}">
                <a16:creationId xmlns:a16="http://schemas.microsoft.com/office/drawing/2014/main" id="{0476F07C-4C78-4752-B5D1-B1F474014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C12846-CF40-4C74-9064-1D9A973984DB}"/>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886347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9CF4-ADFD-4EAD-BF54-D825EF8BE6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D4974-E50F-4587-80E0-F4FE3D7A0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3B1A65-6C4F-403C-9853-312982B7C24F}"/>
              </a:ext>
            </a:extLst>
          </p:cNvPr>
          <p:cNvSpPr>
            <a:spLocks noGrp="1"/>
          </p:cNvSpPr>
          <p:nvPr>
            <p:ph type="dt" sz="half" idx="10"/>
          </p:nvPr>
        </p:nvSpPr>
        <p:spPr/>
        <p:txBody>
          <a:bodyPr/>
          <a:lstStyle/>
          <a:p>
            <a:fld id="{55994C07-E102-4DBD-8C83-0BC7FAC71C5B}" type="datetimeFigureOut">
              <a:rPr lang="en-US" smtClean="0"/>
              <a:t>10/15/2023</a:t>
            </a:fld>
            <a:endParaRPr lang="en-US"/>
          </a:p>
        </p:txBody>
      </p:sp>
      <p:sp>
        <p:nvSpPr>
          <p:cNvPr id="5" name="Footer Placeholder 4">
            <a:extLst>
              <a:ext uri="{FF2B5EF4-FFF2-40B4-BE49-F238E27FC236}">
                <a16:creationId xmlns:a16="http://schemas.microsoft.com/office/drawing/2014/main" id="{BE3F3D15-C136-4A49-92BD-65FA67AEF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CBE0F-2B52-47CC-AD48-10AF6A785B96}"/>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3656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1F17-670E-4BF9-968E-00A5925752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FAA8EB-59AA-4661-9128-66A41EDDA7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3F51A6-21E7-4336-9ADA-7E9338846624}"/>
              </a:ext>
            </a:extLst>
          </p:cNvPr>
          <p:cNvSpPr>
            <a:spLocks noGrp="1"/>
          </p:cNvSpPr>
          <p:nvPr>
            <p:ph type="dt" sz="half" idx="10"/>
          </p:nvPr>
        </p:nvSpPr>
        <p:spPr/>
        <p:txBody>
          <a:bodyPr/>
          <a:lstStyle/>
          <a:p>
            <a:fld id="{55994C07-E102-4DBD-8C83-0BC7FAC71C5B}" type="datetimeFigureOut">
              <a:rPr lang="en-US" smtClean="0"/>
              <a:t>10/15/2023</a:t>
            </a:fld>
            <a:endParaRPr lang="en-US"/>
          </a:p>
        </p:txBody>
      </p:sp>
      <p:sp>
        <p:nvSpPr>
          <p:cNvPr id="5" name="Footer Placeholder 4">
            <a:extLst>
              <a:ext uri="{FF2B5EF4-FFF2-40B4-BE49-F238E27FC236}">
                <a16:creationId xmlns:a16="http://schemas.microsoft.com/office/drawing/2014/main" id="{3115C0DA-2966-43C7-AE3E-619D106B0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DC387F-0857-4EE8-BB34-8ECE228EA06D}"/>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2444743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8A2BA-C999-41AA-BAA5-8B20C41909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4B2843-643E-4065-8B18-53E021D0BB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3C91B2-BC75-4351-9CCE-5A7B2B141C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9CACCD-F988-456E-B974-3D6A08A3C42D}"/>
              </a:ext>
            </a:extLst>
          </p:cNvPr>
          <p:cNvSpPr>
            <a:spLocks noGrp="1"/>
          </p:cNvSpPr>
          <p:nvPr>
            <p:ph type="dt" sz="half" idx="10"/>
          </p:nvPr>
        </p:nvSpPr>
        <p:spPr/>
        <p:txBody>
          <a:bodyPr/>
          <a:lstStyle/>
          <a:p>
            <a:fld id="{55994C07-E102-4DBD-8C83-0BC7FAC71C5B}" type="datetimeFigureOut">
              <a:rPr lang="en-US" smtClean="0"/>
              <a:t>10/15/2023</a:t>
            </a:fld>
            <a:endParaRPr lang="en-US"/>
          </a:p>
        </p:txBody>
      </p:sp>
      <p:sp>
        <p:nvSpPr>
          <p:cNvPr id="6" name="Footer Placeholder 5">
            <a:extLst>
              <a:ext uri="{FF2B5EF4-FFF2-40B4-BE49-F238E27FC236}">
                <a16:creationId xmlns:a16="http://schemas.microsoft.com/office/drawing/2014/main" id="{E1B02638-6649-4F12-80F1-3545A850B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815C2-F92E-42C1-A9C4-FDEDBE17D712}"/>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91447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2FD16-C43A-4F43-8B20-38B6BBC7DD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21193B-33BB-4E3B-972B-383BC23F3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6A3551-26F1-442F-8360-41EE1582C2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D7D4FE-0006-412E-94DF-54C7F9571B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18469D-A960-4B07-A720-AD33F06CE5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1E5310-B2E4-4986-9F6D-D5FB0C2CCD67}"/>
              </a:ext>
            </a:extLst>
          </p:cNvPr>
          <p:cNvSpPr>
            <a:spLocks noGrp="1"/>
          </p:cNvSpPr>
          <p:nvPr>
            <p:ph type="dt" sz="half" idx="10"/>
          </p:nvPr>
        </p:nvSpPr>
        <p:spPr/>
        <p:txBody>
          <a:bodyPr/>
          <a:lstStyle/>
          <a:p>
            <a:fld id="{55994C07-E102-4DBD-8C83-0BC7FAC71C5B}" type="datetimeFigureOut">
              <a:rPr lang="en-US" smtClean="0"/>
              <a:t>10/15/2023</a:t>
            </a:fld>
            <a:endParaRPr lang="en-US"/>
          </a:p>
        </p:txBody>
      </p:sp>
      <p:sp>
        <p:nvSpPr>
          <p:cNvPr id="8" name="Footer Placeholder 7">
            <a:extLst>
              <a:ext uri="{FF2B5EF4-FFF2-40B4-BE49-F238E27FC236}">
                <a16:creationId xmlns:a16="http://schemas.microsoft.com/office/drawing/2014/main" id="{1391E755-E886-44DD-90C4-1B1FF8A857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17EDA4-B69D-45A3-9F11-E359437B7891}"/>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2088680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E5BC4-E4B2-4AEC-95D5-AEE60788F7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C18144-E355-42D5-A634-E2F0FAF44711}"/>
              </a:ext>
            </a:extLst>
          </p:cNvPr>
          <p:cNvSpPr>
            <a:spLocks noGrp="1"/>
          </p:cNvSpPr>
          <p:nvPr>
            <p:ph type="dt" sz="half" idx="10"/>
          </p:nvPr>
        </p:nvSpPr>
        <p:spPr/>
        <p:txBody>
          <a:bodyPr/>
          <a:lstStyle/>
          <a:p>
            <a:fld id="{55994C07-E102-4DBD-8C83-0BC7FAC71C5B}" type="datetimeFigureOut">
              <a:rPr lang="en-US" smtClean="0"/>
              <a:t>10/15/2023</a:t>
            </a:fld>
            <a:endParaRPr lang="en-US"/>
          </a:p>
        </p:txBody>
      </p:sp>
      <p:sp>
        <p:nvSpPr>
          <p:cNvPr id="4" name="Footer Placeholder 3">
            <a:extLst>
              <a:ext uri="{FF2B5EF4-FFF2-40B4-BE49-F238E27FC236}">
                <a16:creationId xmlns:a16="http://schemas.microsoft.com/office/drawing/2014/main" id="{5478D749-5AF2-4A6C-AFAF-C35281F5D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E72BEC-D0CC-41F6-B679-A8CDFB84583D}"/>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65130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C16413-3B3F-49D8-95EC-0BD4329A8A88}"/>
              </a:ext>
            </a:extLst>
          </p:cNvPr>
          <p:cNvSpPr>
            <a:spLocks noGrp="1"/>
          </p:cNvSpPr>
          <p:nvPr>
            <p:ph type="dt" sz="half" idx="10"/>
          </p:nvPr>
        </p:nvSpPr>
        <p:spPr/>
        <p:txBody>
          <a:bodyPr/>
          <a:lstStyle/>
          <a:p>
            <a:fld id="{55994C07-E102-4DBD-8C83-0BC7FAC71C5B}" type="datetimeFigureOut">
              <a:rPr lang="en-US" smtClean="0"/>
              <a:t>10/15/2023</a:t>
            </a:fld>
            <a:endParaRPr lang="en-US"/>
          </a:p>
        </p:txBody>
      </p:sp>
      <p:sp>
        <p:nvSpPr>
          <p:cNvPr id="3" name="Footer Placeholder 2">
            <a:extLst>
              <a:ext uri="{FF2B5EF4-FFF2-40B4-BE49-F238E27FC236}">
                <a16:creationId xmlns:a16="http://schemas.microsoft.com/office/drawing/2014/main" id="{07B1CB0A-2157-4790-BC82-9F4B1BAA90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FE107F-BD8C-4264-BC16-3D7F39D6BFE0}"/>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422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7A32-B187-4EE0-9C82-BD12EACEA8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AFE390-BF0B-401B-B355-A2A77E536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3300A1-25FE-47C9-B5B2-BAFA7559FB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D29A91-768B-4D5B-B218-B2C039FB8CEC}"/>
              </a:ext>
            </a:extLst>
          </p:cNvPr>
          <p:cNvSpPr>
            <a:spLocks noGrp="1"/>
          </p:cNvSpPr>
          <p:nvPr>
            <p:ph type="dt" sz="half" idx="10"/>
          </p:nvPr>
        </p:nvSpPr>
        <p:spPr/>
        <p:txBody>
          <a:bodyPr/>
          <a:lstStyle/>
          <a:p>
            <a:fld id="{55994C07-E102-4DBD-8C83-0BC7FAC71C5B}" type="datetimeFigureOut">
              <a:rPr lang="en-US" smtClean="0"/>
              <a:t>10/15/2023</a:t>
            </a:fld>
            <a:endParaRPr lang="en-US"/>
          </a:p>
        </p:txBody>
      </p:sp>
      <p:sp>
        <p:nvSpPr>
          <p:cNvPr id="6" name="Footer Placeholder 5">
            <a:extLst>
              <a:ext uri="{FF2B5EF4-FFF2-40B4-BE49-F238E27FC236}">
                <a16:creationId xmlns:a16="http://schemas.microsoft.com/office/drawing/2014/main" id="{21407430-F4D5-4CDC-83A9-FA5E88C5E3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8C05B-38F3-4218-834D-A413B6D46D32}"/>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425096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D2D6-B4C0-4A0D-8983-956176755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8346E9-F6C9-42B3-8F8C-BFD732D286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855639-ED04-4814-8749-5626D74502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DE6120-92DB-469F-BF17-CA4C88999F8E}"/>
              </a:ext>
            </a:extLst>
          </p:cNvPr>
          <p:cNvSpPr>
            <a:spLocks noGrp="1"/>
          </p:cNvSpPr>
          <p:nvPr>
            <p:ph type="dt" sz="half" idx="10"/>
          </p:nvPr>
        </p:nvSpPr>
        <p:spPr/>
        <p:txBody>
          <a:bodyPr/>
          <a:lstStyle/>
          <a:p>
            <a:fld id="{55994C07-E102-4DBD-8C83-0BC7FAC71C5B}" type="datetimeFigureOut">
              <a:rPr lang="en-US" smtClean="0"/>
              <a:t>10/15/2023</a:t>
            </a:fld>
            <a:endParaRPr lang="en-US"/>
          </a:p>
        </p:txBody>
      </p:sp>
      <p:sp>
        <p:nvSpPr>
          <p:cNvPr id="6" name="Footer Placeholder 5">
            <a:extLst>
              <a:ext uri="{FF2B5EF4-FFF2-40B4-BE49-F238E27FC236}">
                <a16:creationId xmlns:a16="http://schemas.microsoft.com/office/drawing/2014/main" id="{FD5240C7-8A66-4A63-B678-1DAA85B1E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E0C8F0-7C10-4434-979B-68080219AE3C}"/>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126826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E3D0AA-6DF5-41B5-A73B-FED13EE8FF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20A80D-166F-46B4-958A-12E7211DF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72E54-0ABA-42C8-B172-D831D70EB8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94C07-E102-4DBD-8C83-0BC7FAC71C5B}" type="datetimeFigureOut">
              <a:rPr lang="en-US" smtClean="0"/>
              <a:t>10/15/2023</a:t>
            </a:fld>
            <a:endParaRPr lang="en-US"/>
          </a:p>
        </p:txBody>
      </p:sp>
      <p:sp>
        <p:nvSpPr>
          <p:cNvPr id="5" name="Footer Placeholder 4">
            <a:extLst>
              <a:ext uri="{FF2B5EF4-FFF2-40B4-BE49-F238E27FC236}">
                <a16:creationId xmlns:a16="http://schemas.microsoft.com/office/drawing/2014/main" id="{CE8BB4C4-31B5-4301-BFF6-8518C3CD95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D45C11-4517-4C12-BE5C-367ADADECB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D8257-C26F-42D0-8F73-5E727EDF0638}" type="slidenum">
              <a:rPr lang="en-US" smtClean="0"/>
              <a:t>‹#›</a:t>
            </a:fld>
            <a:endParaRPr lang="en-US"/>
          </a:p>
        </p:txBody>
      </p:sp>
    </p:spTree>
    <p:extLst>
      <p:ext uri="{BB962C8B-B14F-4D97-AF65-F5344CB8AC3E}">
        <p14:creationId xmlns:p14="http://schemas.microsoft.com/office/powerpoint/2010/main" val="754748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comments" Target="../comments/comment1.xml"/></Relationships>
</file>

<file path=ppt/slides/_rels/slide10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85.png"/></Relationships>
</file>

<file path=ppt/slides/_rels/slide10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hyperlink" Target="https://www.digitalocean.com/community/conceptual_articles/s-o-l-i-d-the-first-five-principles-of-object-oriented-design#dependency-inversion-principle" TargetMode="External"/><Relationship Id="rId3" Type="http://schemas.openxmlformats.org/officeDocument/2006/relationships/image" Target="../media/image30.png"/><Relationship Id="rId7" Type="http://schemas.openxmlformats.org/officeDocument/2006/relationships/hyperlink" Target="https://www.digitalocean.com/community/conceptual_articles/s-o-l-i-d-the-first-five-principles-of-object-oriented-design#interface-segregation-principle"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hyperlink" Target="https://www.digitalocean.com/community/conceptual_articles/s-o-l-i-d-the-first-five-principles-of-object-oriented-design#liskov-substitution-principle" TargetMode="External"/><Relationship Id="rId5" Type="http://schemas.openxmlformats.org/officeDocument/2006/relationships/hyperlink" Target="https://www.digitalocean.com/community/conceptual_articles/s-o-l-i-d-the-first-five-principles-of-object-oriented-design#open-closed-principle" TargetMode="External"/><Relationship Id="rId4" Type="http://schemas.openxmlformats.org/officeDocument/2006/relationships/hyperlink" Target="https://www.digitalocean.com/community/conceptual_articles/s-o-l-i-d-the-first-five-principles-of-object-oriented-design#single-responsibility-principl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8.xml"/><Relationship Id="rId5" Type="http://schemas.openxmlformats.org/officeDocument/2006/relationships/hyperlink" Target="http://wiki.c2.com/?ArrangeActAssert" TargetMode="Externa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75.png"/><Relationship Id="rId4" Type="http://schemas.openxmlformats.org/officeDocument/2006/relationships/image" Target="../media/image74.png"/></Relationships>
</file>

<file path=ppt/slides/_rels/slide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8.bin"/><Relationship Id="rId3" Type="http://schemas.openxmlformats.org/officeDocument/2006/relationships/image" Target="../media/image81.png"/><Relationship Id="rId7" Type="http://schemas.openxmlformats.org/officeDocument/2006/relationships/oleObject" Target="../embeddings/oleObject3.bin"/><Relationship Id="rId12" Type="http://schemas.openxmlformats.org/officeDocument/2006/relationships/image" Target="../media/image83.wmf"/><Relationship Id="rId17" Type="http://schemas.openxmlformats.org/officeDocument/2006/relationships/oleObject" Target="../embeddings/oleObject12.bin"/><Relationship Id="rId2" Type="http://schemas.openxmlformats.org/officeDocument/2006/relationships/notesSlide" Target="../notesSlides/notesSlide64.xml"/><Relationship Id="rId16" Type="http://schemas.openxmlformats.org/officeDocument/2006/relationships/oleObject" Target="../embeddings/oleObject11.bin"/><Relationship Id="rId1" Type="http://schemas.openxmlformats.org/officeDocument/2006/relationships/slideLayout" Target="../slideLayouts/slideLayout8.xml"/><Relationship Id="rId6" Type="http://schemas.openxmlformats.org/officeDocument/2006/relationships/oleObject" Target="../embeddings/oleObject2.bin"/><Relationship Id="rId11" Type="http://schemas.openxmlformats.org/officeDocument/2006/relationships/oleObject" Target="../embeddings/oleObject7.bin"/><Relationship Id="rId5" Type="http://schemas.openxmlformats.org/officeDocument/2006/relationships/image" Target="../media/image82.wmf"/><Relationship Id="rId15" Type="http://schemas.openxmlformats.org/officeDocument/2006/relationships/oleObject" Target="../embeddings/oleObject10.bin"/><Relationship Id="rId10" Type="http://schemas.openxmlformats.org/officeDocument/2006/relationships/oleObject" Target="../embeddings/oleObject6.bin"/><Relationship Id="rId4" Type="http://schemas.openxmlformats.org/officeDocument/2006/relationships/oleObject" Target="../embeddings/oleObject1.bin"/><Relationship Id="rId9" Type="http://schemas.openxmlformats.org/officeDocument/2006/relationships/oleObject" Target="../embeddings/oleObject5.bin"/><Relationship Id="rId14" Type="http://schemas.openxmlformats.org/officeDocument/2006/relationships/oleObject" Target="../embeddings/oleObject9.bin"/></Relationships>
</file>

<file path=ppt/slides/_rels/slide9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CC0D901B-78F2-4DF2-BDC0-A47C22068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5" name="Title 1">
            <a:extLst>
              <a:ext uri="{FF2B5EF4-FFF2-40B4-BE49-F238E27FC236}">
                <a16:creationId xmlns:a16="http://schemas.microsoft.com/office/drawing/2014/main" id="{8E9F7DD3-BF6E-426D-83EF-8920D5304DBC}"/>
              </a:ext>
            </a:extLst>
          </p:cNvPr>
          <p:cNvSpPr>
            <a:spLocks noGrp="1"/>
          </p:cNvSpPr>
          <p:nvPr>
            <p:ph type="ctrTitle"/>
          </p:nvPr>
        </p:nvSpPr>
        <p:spPr>
          <a:xfrm>
            <a:off x="6730000" y="639097"/>
            <a:ext cx="4813072" cy="3494791"/>
          </a:xfrm>
        </p:spPr>
        <p:txBody>
          <a:bodyPr>
            <a:normAutofit/>
          </a:bodyPr>
          <a:lstStyle/>
          <a:p>
            <a:r>
              <a:rPr lang="en-US" sz="8000" spc="-50" dirty="0">
                <a:solidFill>
                  <a:schemeClr val="tx1">
                    <a:lumMod val="85000"/>
                    <a:lumOff val="15000"/>
                  </a:schemeClr>
                </a:solidFill>
              </a:rPr>
              <a:t>Clean Code</a:t>
            </a:r>
          </a:p>
        </p:txBody>
      </p:sp>
      <p:sp>
        <p:nvSpPr>
          <p:cNvPr id="6" name="Subtitle 2">
            <a:extLst>
              <a:ext uri="{FF2B5EF4-FFF2-40B4-BE49-F238E27FC236}">
                <a16:creationId xmlns:a16="http://schemas.microsoft.com/office/drawing/2014/main" id="{5DD4E2FA-051D-4EAD-9C61-0CF2CE86DF10}"/>
              </a:ext>
            </a:extLst>
          </p:cNvPr>
          <p:cNvSpPr>
            <a:spLocks noGrp="1"/>
          </p:cNvSpPr>
          <p:nvPr>
            <p:ph type="subTitle" idx="1"/>
          </p:nvPr>
        </p:nvSpPr>
        <p:spPr>
          <a:xfrm>
            <a:off x="6730000" y="4455621"/>
            <a:ext cx="4813072" cy="1238616"/>
          </a:xfrm>
        </p:spPr>
        <p:txBody>
          <a:bodyPr>
            <a:normAutofit/>
          </a:bodyPr>
          <a:lstStyle/>
          <a:p>
            <a:r>
              <a:rPr lang="en-US" sz="1200" cap="all" spc="200" dirty="0">
                <a:latin typeface="Speak Pro" panose="020B0504020101020102" pitchFamily="34" charset="0"/>
              </a:rPr>
              <a:t>A HANDBOOK OF AGILE SOFTWARE CRAFTSMANSHIP</a:t>
            </a:r>
          </a:p>
          <a:p>
            <a:endParaRPr lang="en-US" sz="1400" cap="all" spc="200" dirty="0">
              <a:latin typeface="Arial" panose="020B0604020202020204" pitchFamily="34" charset="0"/>
            </a:endParaRPr>
          </a:p>
          <a:p>
            <a:pPr algn="l">
              <a:lnSpc>
                <a:spcPct val="110000"/>
              </a:lnSpc>
              <a:spcBef>
                <a:spcPts val="1200"/>
              </a:spcBef>
              <a:spcAft>
                <a:spcPts val="200"/>
              </a:spcAft>
              <a:buClr>
                <a:schemeClr val="accent1"/>
              </a:buClr>
              <a:buSzPct val="100000"/>
            </a:pPr>
            <a:r>
              <a:rPr lang="en-US" sz="1800" cap="all" spc="200" dirty="0">
                <a:latin typeface="Speak Pro" panose="020B0504020101020102" pitchFamily="34" charset="0"/>
              </a:rPr>
              <a:t> Robert C. martin</a:t>
            </a:r>
          </a:p>
        </p:txBody>
      </p:sp>
      <p:cxnSp>
        <p:nvCxnSpPr>
          <p:cNvPr id="7" name="Straight Connector 6">
            <a:extLst>
              <a:ext uri="{FF2B5EF4-FFF2-40B4-BE49-F238E27FC236}">
                <a16:creationId xmlns:a16="http://schemas.microsoft.com/office/drawing/2014/main" id="{FE23F78B-66E6-4BEF-8580-66566B0152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5EFA111-7252-4321-8CF1-F706403C2B5E}"/>
              </a:ext>
            </a:extLst>
          </p:cNvPr>
          <p:cNvPicPr>
            <a:picLocks noChangeAspect="1"/>
          </p:cNvPicPr>
          <p:nvPr/>
        </p:nvPicPr>
        <p:blipFill>
          <a:blip r:embed="rId3"/>
          <a:stretch>
            <a:fillRect/>
          </a:stretch>
        </p:blipFill>
        <p:spPr>
          <a:xfrm rot="16200000">
            <a:off x="-380998" y="380999"/>
            <a:ext cx="6858000" cy="6096003"/>
          </a:xfrm>
          <a:prstGeom prst="rect">
            <a:avLst/>
          </a:prstGeom>
        </p:spPr>
      </p:pic>
    </p:spTree>
    <p:extLst>
      <p:ext uri="{BB962C8B-B14F-4D97-AF65-F5344CB8AC3E}">
        <p14:creationId xmlns:p14="http://schemas.microsoft.com/office/powerpoint/2010/main" val="127565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655E8A-F8F5-4C32-B110-10BA3256F7F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83776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7AE9F7-FF38-4054-B3E1-2468E0A51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TextBox 8">
            <a:extLst>
              <a:ext uri="{FF2B5EF4-FFF2-40B4-BE49-F238E27FC236}">
                <a16:creationId xmlns:a16="http://schemas.microsoft.com/office/drawing/2014/main" id="{C26DC20E-DFD6-488B-A9AD-ECF86F65C938}"/>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err="1">
                <a:effectLst/>
                <a:latin typeface="Oswald"/>
              </a:rPr>
              <a:t>Miths</a:t>
            </a:r>
            <a:r>
              <a:rPr lang="en-US" sz="4000" b="1" i="0" u="none" strike="noStrike" dirty="0">
                <a:effectLst/>
                <a:latin typeface="Oswald"/>
              </a:rPr>
              <a:t> and Misconceptions</a:t>
            </a:r>
          </a:p>
        </p:txBody>
      </p:sp>
      <p:sp>
        <p:nvSpPr>
          <p:cNvPr id="6" name="TextBox 5">
            <a:extLst>
              <a:ext uri="{FF2B5EF4-FFF2-40B4-BE49-F238E27FC236}">
                <a16:creationId xmlns:a16="http://schemas.microsoft.com/office/drawing/2014/main" id="{C16DA557-678E-4D1D-8E5E-B0B2736AF2E8}"/>
              </a:ext>
            </a:extLst>
          </p:cNvPr>
          <p:cNvSpPr txBox="1"/>
          <p:nvPr/>
        </p:nvSpPr>
        <p:spPr>
          <a:xfrm>
            <a:off x="844922" y="1781651"/>
            <a:ext cx="10502153" cy="4154984"/>
          </a:xfrm>
          <a:prstGeom prst="rect">
            <a:avLst/>
          </a:prstGeom>
          <a:noFill/>
        </p:spPr>
        <p:txBody>
          <a:bodyPr wrap="square">
            <a:spAutoFit/>
          </a:bodyPr>
          <a:lstStyle/>
          <a:p>
            <a:pPr algn="l"/>
            <a:r>
              <a:rPr lang="en-US" sz="2400" b="0" i="0" dirty="0">
                <a:solidFill>
                  <a:schemeClr val="tx1">
                    <a:lumMod val="85000"/>
                    <a:lumOff val="15000"/>
                  </a:schemeClr>
                </a:solidFill>
                <a:effectLst/>
                <a:latin typeface="-apple-system"/>
                <a:cs typeface="+mj-cs"/>
              </a:rPr>
              <a:t>Here are a few more balanced sound bites regarding writing concurrent software:</a:t>
            </a:r>
            <a:endParaRPr lang="fa-IR" sz="2400" b="0" i="0" dirty="0">
              <a:solidFill>
                <a:schemeClr val="tx1">
                  <a:lumMod val="85000"/>
                  <a:lumOff val="15000"/>
                </a:schemeClr>
              </a:solidFill>
              <a:effectLst/>
              <a:latin typeface="-apple-system"/>
              <a:cs typeface="+mj-cs"/>
            </a:endParaRPr>
          </a:p>
          <a:p>
            <a:pPr algn="l"/>
            <a:endParaRPr lang="en-US" sz="2400" b="0" i="0" dirty="0">
              <a:solidFill>
                <a:schemeClr val="tx1">
                  <a:lumMod val="85000"/>
                  <a:lumOff val="15000"/>
                </a:schemeClr>
              </a:solidFill>
              <a:effectLst/>
              <a:latin typeface="-apple-system"/>
              <a:cs typeface="+mj-cs"/>
            </a:endParaRPr>
          </a:p>
          <a:p>
            <a:pPr lvl="1">
              <a:buFont typeface="Arial" panose="020B0604020202020204" pitchFamily="34" charset="0"/>
              <a:buChar char="•"/>
            </a:pPr>
            <a:r>
              <a:rPr lang="en-US" sz="2400" b="0" i="0" dirty="0">
                <a:solidFill>
                  <a:schemeClr val="tx1">
                    <a:lumMod val="85000"/>
                    <a:lumOff val="15000"/>
                  </a:schemeClr>
                </a:solidFill>
                <a:effectLst/>
                <a:latin typeface="-apple-system"/>
                <a:cs typeface="+mj-cs"/>
              </a:rPr>
              <a:t> Concurrency incurs some overhead, both in performance as well as writing additional code.</a:t>
            </a:r>
            <a:endParaRPr lang="fa-IR" sz="2400" b="0" i="0" dirty="0">
              <a:solidFill>
                <a:schemeClr val="tx1">
                  <a:lumMod val="85000"/>
                  <a:lumOff val="15000"/>
                </a:schemeClr>
              </a:solidFill>
              <a:effectLst/>
              <a:latin typeface="-apple-system"/>
              <a:cs typeface="+mj-cs"/>
            </a:endParaRPr>
          </a:p>
          <a:p>
            <a:pPr lvl="1">
              <a:buFont typeface="Arial" panose="020B0604020202020204" pitchFamily="34" charset="0"/>
              <a:buChar char="•"/>
            </a:pPr>
            <a:endParaRPr lang="en-US" sz="2400" b="0" i="0" dirty="0">
              <a:solidFill>
                <a:schemeClr val="tx1">
                  <a:lumMod val="85000"/>
                  <a:lumOff val="15000"/>
                </a:schemeClr>
              </a:solidFill>
              <a:effectLst/>
              <a:latin typeface="-apple-system"/>
              <a:cs typeface="+mj-cs"/>
            </a:endParaRPr>
          </a:p>
          <a:p>
            <a:pPr lvl="1">
              <a:buFont typeface="Arial" panose="020B0604020202020204" pitchFamily="34" charset="0"/>
              <a:buChar char="•"/>
            </a:pPr>
            <a:r>
              <a:rPr lang="en-US" sz="2400" b="0" i="0" dirty="0">
                <a:solidFill>
                  <a:schemeClr val="tx1">
                    <a:lumMod val="85000"/>
                    <a:lumOff val="15000"/>
                  </a:schemeClr>
                </a:solidFill>
                <a:effectLst/>
                <a:latin typeface="-apple-system"/>
                <a:cs typeface="+mj-cs"/>
              </a:rPr>
              <a:t> Correct concurrency is complex, even for simple problems.</a:t>
            </a:r>
            <a:endParaRPr lang="fa-IR" sz="2400" b="0" i="0" dirty="0">
              <a:solidFill>
                <a:schemeClr val="tx1">
                  <a:lumMod val="85000"/>
                  <a:lumOff val="15000"/>
                </a:schemeClr>
              </a:solidFill>
              <a:effectLst/>
              <a:latin typeface="-apple-system"/>
              <a:cs typeface="+mj-cs"/>
            </a:endParaRPr>
          </a:p>
          <a:p>
            <a:pPr lvl="1">
              <a:buFont typeface="Arial" panose="020B0604020202020204" pitchFamily="34" charset="0"/>
              <a:buChar char="•"/>
            </a:pPr>
            <a:endParaRPr lang="en-US" sz="2400" b="0" i="0" dirty="0">
              <a:solidFill>
                <a:schemeClr val="tx1">
                  <a:lumMod val="85000"/>
                  <a:lumOff val="15000"/>
                </a:schemeClr>
              </a:solidFill>
              <a:effectLst/>
              <a:latin typeface="-apple-system"/>
              <a:cs typeface="+mj-cs"/>
            </a:endParaRPr>
          </a:p>
          <a:p>
            <a:pPr lvl="1">
              <a:buFont typeface="Arial" panose="020B0604020202020204" pitchFamily="34" charset="0"/>
              <a:buChar char="•"/>
            </a:pPr>
            <a:r>
              <a:rPr lang="en-US" sz="2400" b="0" i="0" dirty="0">
                <a:solidFill>
                  <a:schemeClr val="tx1">
                    <a:lumMod val="85000"/>
                    <a:lumOff val="15000"/>
                  </a:schemeClr>
                </a:solidFill>
                <a:effectLst/>
                <a:latin typeface="-apple-system"/>
                <a:cs typeface="+mj-cs"/>
              </a:rPr>
              <a:t> Concurrency bugs aren’t usually repeatable, so they are often ignored as one-offs instead of the true defects they are.</a:t>
            </a:r>
            <a:endParaRPr lang="fa-IR" sz="2400" b="0" i="0" dirty="0">
              <a:solidFill>
                <a:schemeClr val="tx1">
                  <a:lumMod val="85000"/>
                  <a:lumOff val="15000"/>
                </a:schemeClr>
              </a:solidFill>
              <a:effectLst/>
              <a:latin typeface="-apple-system"/>
              <a:cs typeface="+mj-cs"/>
            </a:endParaRPr>
          </a:p>
          <a:p>
            <a:pPr lvl="1">
              <a:buFont typeface="Arial" panose="020B0604020202020204" pitchFamily="34" charset="0"/>
              <a:buChar char="•"/>
            </a:pPr>
            <a:endParaRPr lang="tr-TR" sz="2400" b="0" i="0" dirty="0">
              <a:solidFill>
                <a:schemeClr val="tx1">
                  <a:lumMod val="85000"/>
                  <a:lumOff val="15000"/>
                </a:schemeClr>
              </a:solidFill>
              <a:effectLst/>
              <a:latin typeface="-apple-system"/>
              <a:cs typeface="+mj-cs"/>
            </a:endParaRPr>
          </a:p>
          <a:p>
            <a:pPr lvl="1">
              <a:buFont typeface="Arial" panose="020B0604020202020204" pitchFamily="34" charset="0"/>
              <a:buChar char="•"/>
            </a:pPr>
            <a:r>
              <a:rPr lang="en-US" sz="2400" b="1" i="0" dirty="0">
                <a:solidFill>
                  <a:schemeClr val="tx1">
                    <a:lumMod val="85000"/>
                    <a:lumOff val="15000"/>
                  </a:schemeClr>
                </a:solidFill>
                <a:effectLst/>
                <a:latin typeface="-apple-system"/>
                <a:cs typeface="+mj-cs"/>
              </a:rPr>
              <a:t> </a:t>
            </a:r>
            <a:r>
              <a:rPr lang="en-US" sz="2400" i="0" dirty="0">
                <a:solidFill>
                  <a:schemeClr val="tx1">
                    <a:lumMod val="85000"/>
                    <a:lumOff val="15000"/>
                  </a:schemeClr>
                </a:solidFill>
                <a:effectLst/>
                <a:latin typeface="-apple-system"/>
                <a:cs typeface="+mj-cs"/>
              </a:rPr>
              <a:t>Concurrency often requires a fundamental change in design strategy.</a:t>
            </a:r>
            <a:endParaRPr lang="en-US" sz="2400" dirty="0">
              <a:cs typeface="+mj-cs"/>
            </a:endParaRPr>
          </a:p>
        </p:txBody>
      </p:sp>
    </p:spTree>
    <p:extLst>
      <p:ext uri="{BB962C8B-B14F-4D97-AF65-F5344CB8AC3E}">
        <p14:creationId xmlns:p14="http://schemas.microsoft.com/office/powerpoint/2010/main" val="1738234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7AE9F7-FF38-4054-B3E1-2468E0A51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TextBox 8">
            <a:extLst>
              <a:ext uri="{FF2B5EF4-FFF2-40B4-BE49-F238E27FC236}">
                <a16:creationId xmlns:a16="http://schemas.microsoft.com/office/drawing/2014/main" id="{C26DC20E-DFD6-488B-A9AD-ECF86F65C938}"/>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tr-TR" sz="4000" b="1" i="0" u="none" strike="noStrike" dirty="0">
                <a:effectLst/>
                <a:latin typeface="Oswald"/>
              </a:rPr>
              <a:t>Challenges</a:t>
            </a:r>
            <a:endParaRPr lang="en-US" sz="4000" b="1" i="0" u="none" strike="noStrike" dirty="0">
              <a:effectLst/>
              <a:latin typeface="Oswald"/>
            </a:endParaRPr>
          </a:p>
        </p:txBody>
      </p:sp>
      <p:sp>
        <p:nvSpPr>
          <p:cNvPr id="6" name="TextBox 5">
            <a:extLst>
              <a:ext uri="{FF2B5EF4-FFF2-40B4-BE49-F238E27FC236}">
                <a16:creationId xmlns:a16="http://schemas.microsoft.com/office/drawing/2014/main" id="{C16DA557-678E-4D1D-8E5E-B0B2736AF2E8}"/>
              </a:ext>
            </a:extLst>
          </p:cNvPr>
          <p:cNvSpPr txBox="1"/>
          <p:nvPr/>
        </p:nvSpPr>
        <p:spPr>
          <a:xfrm>
            <a:off x="470849" y="1130487"/>
            <a:ext cx="10502153" cy="584775"/>
          </a:xfrm>
          <a:prstGeom prst="rect">
            <a:avLst/>
          </a:prstGeom>
          <a:noFill/>
        </p:spPr>
        <p:txBody>
          <a:bodyPr wrap="square">
            <a:spAutoFit/>
          </a:bodyPr>
          <a:lstStyle/>
          <a:p>
            <a:pPr algn="l"/>
            <a:r>
              <a:rPr lang="en-US" sz="3200" b="0" i="0" dirty="0">
                <a:effectLst/>
                <a:latin typeface="Segoe UI Historic" panose="020B0502040204020203" pitchFamily="34" charset="0"/>
                <a:ea typeface="Segoe UI Historic" panose="020B0502040204020203" pitchFamily="34" charset="0"/>
                <a:cs typeface="Segoe UI Historic" panose="020B0502040204020203" pitchFamily="34" charset="0"/>
              </a:rPr>
              <a:t>What makes concurrent programming so difficult?</a:t>
            </a:r>
            <a:endParaRPr lang="en-US" sz="32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3" name="Picture 2">
            <a:extLst>
              <a:ext uri="{FF2B5EF4-FFF2-40B4-BE49-F238E27FC236}">
                <a16:creationId xmlns:a16="http://schemas.microsoft.com/office/drawing/2014/main" id="{CE365B61-637D-4936-89E0-DE478E7776C5}"/>
              </a:ext>
            </a:extLst>
          </p:cNvPr>
          <p:cNvPicPr>
            <a:picLocks noChangeAspect="1"/>
          </p:cNvPicPr>
          <p:nvPr/>
        </p:nvPicPr>
        <p:blipFill>
          <a:blip r:embed="rId4"/>
          <a:stretch>
            <a:fillRect/>
          </a:stretch>
        </p:blipFill>
        <p:spPr>
          <a:xfrm>
            <a:off x="1057708" y="2311330"/>
            <a:ext cx="5172075" cy="3095625"/>
          </a:xfrm>
          <a:prstGeom prst="rect">
            <a:avLst/>
          </a:prstGeom>
        </p:spPr>
      </p:pic>
      <p:sp>
        <p:nvSpPr>
          <p:cNvPr id="4" name="TextBox 3">
            <a:extLst>
              <a:ext uri="{FF2B5EF4-FFF2-40B4-BE49-F238E27FC236}">
                <a16:creationId xmlns:a16="http://schemas.microsoft.com/office/drawing/2014/main" id="{41A7CD3F-A168-4F1A-81F5-81A3D71AAAC1}"/>
              </a:ext>
            </a:extLst>
          </p:cNvPr>
          <p:cNvSpPr txBox="1"/>
          <p:nvPr/>
        </p:nvSpPr>
        <p:spPr>
          <a:xfrm>
            <a:off x="8395855" y="2311330"/>
            <a:ext cx="3532906" cy="707886"/>
          </a:xfrm>
          <a:prstGeom prst="rect">
            <a:avLst/>
          </a:prstGeom>
          <a:noFill/>
        </p:spPr>
        <p:txBody>
          <a:bodyPr wrap="square" rtlCol="0">
            <a:spAutoFit/>
          </a:bodyPr>
          <a:lstStyle/>
          <a:p>
            <a:r>
              <a:rPr lang="tr-TR" sz="2000" dirty="0"/>
              <a:t>Thread1</a:t>
            </a:r>
            <a:r>
              <a:rPr lang="en-US" sz="2000" dirty="0"/>
              <a:t> </a:t>
            </a:r>
            <a:r>
              <a:rPr lang="en-US" sz="2000" dirty="0">
                <a:sym typeface="Wingdings" panose="05000000000000000000" pitchFamily="2" charset="2"/>
              </a:rPr>
              <a:t>  </a:t>
            </a:r>
            <a:r>
              <a:rPr lang="en-US" sz="2000" dirty="0" err="1">
                <a:sym typeface="Wingdings" panose="05000000000000000000" pitchFamily="2" charset="2"/>
              </a:rPr>
              <a:t>l</a:t>
            </a:r>
            <a:r>
              <a:rPr lang="en-US" sz="2000" dirty="0" err="1"/>
              <a:t>astIdUsed</a:t>
            </a:r>
            <a:r>
              <a:rPr lang="en-US" sz="2000" dirty="0"/>
              <a:t> is 43</a:t>
            </a:r>
          </a:p>
          <a:p>
            <a:r>
              <a:rPr lang="tr-TR" sz="2000" dirty="0"/>
              <a:t>Thread</a:t>
            </a:r>
            <a:r>
              <a:rPr lang="en-US" sz="2000" dirty="0"/>
              <a:t>2 </a:t>
            </a:r>
            <a:r>
              <a:rPr lang="en-US" sz="2000" dirty="0">
                <a:sym typeface="Wingdings" panose="05000000000000000000" pitchFamily="2" charset="2"/>
              </a:rPr>
              <a:t>  </a:t>
            </a:r>
            <a:r>
              <a:rPr lang="en-US" sz="2000" dirty="0" err="1">
                <a:sym typeface="Wingdings" panose="05000000000000000000" pitchFamily="2" charset="2"/>
              </a:rPr>
              <a:t>l</a:t>
            </a:r>
            <a:r>
              <a:rPr lang="en-US" sz="2000" dirty="0" err="1"/>
              <a:t>astIdUsed</a:t>
            </a:r>
            <a:r>
              <a:rPr lang="en-US" sz="2000" dirty="0"/>
              <a:t> is 44</a:t>
            </a:r>
          </a:p>
        </p:txBody>
      </p:sp>
      <p:sp>
        <p:nvSpPr>
          <p:cNvPr id="12" name="TextBox 11">
            <a:extLst>
              <a:ext uri="{FF2B5EF4-FFF2-40B4-BE49-F238E27FC236}">
                <a16:creationId xmlns:a16="http://schemas.microsoft.com/office/drawing/2014/main" id="{4F53E0C8-64D4-47F0-8ED2-8777CA08DA00}"/>
              </a:ext>
            </a:extLst>
          </p:cNvPr>
          <p:cNvSpPr txBox="1"/>
          <p:nvPr/>
        </p:nvSpPr>
        <p:spPr>
          <a:xfrm>
            <a:off x="8395855" y="3318706"/>
            <a:ext cx="3532906" cy="707886"/>
          </a:xfrm>
          <a:prstGeom prst="rect">
            <a:avLst/>
          </a:prstGeom>
          <a:noFill/>
        </p:spPr>
        <p:txBody>
          <a:bodyPr wrap="square" rtlCol="0">
            <a:spAutoFit/>
          </a:bodyPr>
          <a:lstStyle/>
          <a:p>
            <a:r>
              <a:rPr lang="tr-TR" sz="2000" dirty="0"/>
              <a:t>Thread1</a:t>
            </a:r>
            <a:r>
              <a:rPr lang="en-US" sz="2000" dirty="0"/>
              <a:t> </a:t>
            </a:r>
            <a:r>
              <a:rPr lang="en-US" sz="2000" dirty="0">
                <a:sym typeface="Wingdings" panose="05000000000000000000" pitchFamily="2" charset="2"/>
              </a:rPr>
              <a:t>  </a:t>
            </a:r>
            <a:r>
              <a:rPr lang="en-US" sz="2000" dirty="0" err="1">
                <a:sym typeface="Wingdings" panose="05000000000000000000" pitchFamily="2" charset="2"/>
              </a:rPr>
              <a:t>l</a:t>
            </a:r>
            <a:r>
              <a:rPr lang="en-US" sz="2000" dirty="0" err="1"/>
              <a:t>astIdUsed</a:t>
            </a:r>
            <a:r>
              <a:rPr lang="en-US" sz="2000" dirty="0"/>
              <a:t> is 44</a:t>
            </a:r>
          </a:p>
          <a:p>
            <a:r>
              <a:rPr lang="tr-TR" sz="2000" dirty="0"/>
              <a:t>Thread</a:t>
            </a:r>
            <a:r>
              <a:rPr lang="en-US" sz="2000" dirty="0"/>
              <a:t>2 </a:t>
            </a:r>
            <a:r>
              <a:rPr lang="en-US" sz="2000" dirty="0">
                <a:sym typeface="Wingdings" panose="05000000000000000000" pitchFamily="2" charset="2"/>
              </a:rPr>
              <a:t>  </a:t>
            </a:r>
            <a:r>
              <a:rPr lang="en-US" sz="2000" dirty="0" err="1">
                <a:sym typeface="Wingdings" panose="05000000000000000000" pitchFamily="2" charset="2"/>
              </a:rPr>
              <a:t>l</a:t>
            </a:r>
            <a:r>
              <a:rPr lang="en-US" sz="2000" dirty="0" err="1"/>
              <a:t>astIdUsed</a:t>
            </a:r>
            <a:r>
              <a:rPr lang="en-US" sz="2000" dirty="0"/>
              <a:t> is 43</a:t>
            </a:r>
          </a:p>
        </p:txBody>
      </p:sp>
      <p:sp>
        <p:nvSpPr>
          <p:cNvPr id="13" name="TextBox 12">
            <a:extLst>
              <a:ext uri="{FF2B5EF4-FFF2-40B4-BE49-F238E27FC236}">
                <a16:creationId xmlns:a16="http://schemas.microsoft.com/office/drawing/2014/main" id="{B1092FC2-19DB-4011-83FC-8A2613D7093C}"/>
              </a:ext>
            </a:extLst>
          </p:cNvPr>
          <p:cNvSpPr txBox="1"/>
          <p:nvPr/>
        </p:nvSpPr>
        <p:spPr>
          <a:xfrm>
            <a:off x="8395855" y="4326082"/>
            <a:ext cx="3532906" cy="707886"/>
          </a:xfrm>
          <a:prstGeom prst="rect">
            <a:avLst/>
          </a:prstGeom>
          <a:noFill/>
        </p:spPr>
        <p:txBody>
          <a:bodyPr wrap="square" rtlCol="0">
            <a:spAutoFit/>
          </a:bodyPr>
          <a:lstStyle/>
          <a:p>
            <a:r>
              <a:rPr lang="tr-TR" sz="2000" dirty="0"/>
              <a:t>Thread1</a:t>
            </a:r>
            <a:r>
              <a:rPr lang="en-US" sz="2000" dirty="0"/>
              <a:t> </a:t>
            </a:r>
            <a:r>
              <a:rPr lang="en-US" sz="2000" dirty="0">
                <a:sym typeface="Wingdings" panose="05000000000000000000" pitchFamily="2" charset="2"/>
              </a:rPr>
              <a:t>  </a:t>
            </a:r>
            <a:r>
              <a:rPr lang="en-US" sz="2000" dirty="0" err="1">
                <a:sym typeface="Wingdings" panose="05000000000000000000" pitchFamily="2" charset="2"/>
              </a:rPr>
              <a:t>l</a:t>
            </a:r>
            <a:r>
              <a:rPr lang="en-US" sz="2000" dirty="0" err="1"/>
              <a:t>astIdUsed</a:t>
            </a:r>
            <a:r>
              <a:rPr lang="en-US" sz="2000" dirty="0"/>
              <a:t> is 43</a:t>
            </a:r>
          </a:p>
          <a:p>
            <a:r>
              <a:rPr lang="tr-TR" sz="2000" dirty="0"/>
              <a:t>Thread</a:t>
            </a:r>
            <a:r>
              <a:rPr lang="en-US" sz="2000" dirty="0"/>
              <a:t>2 </a:t>
            </a:r>
            <a:r>
              <a:rPr lang="en-US" sz="2000" dirty="0">
                <a:sym typeface="Wingdings" panose="05000000000000000000" pitchFamily="2" charset="2"/>
              </a:rPr>
              <a:t>  </a:t>
            </a:r>
            <a:r>
              <a:rPr lang="en-US" sz="2000" dirty="0" err="1">
                <a:sym typeface="Wingdings" panose="05000000000000000000" pitchFamily="2" charset="2"/>
              </a:rPr>
              <a:t>l</a:t>
            </a:r>
            <a:r>
              <a:rPr lang="en-US" sz="2000" dirty="0" err="1"/>
              <a:t>astIdUsed</a:t>
            </a:r>
            <a:r>
              <a:rPr lang="en-US" sz="2000" dirty="0"/>
              <a:t> is 43</a:t>
            </a:r>
          </a:p>
        </p:txBody>
      </p:sp>
    </p:spTree>
    <p:extLst>
      <p:ext uri="{BB962C8B-B14F-4D97-AF65-F5344CB8AC3E}">
        <p14:creationId xmlns:p14="http://schemas.microsoft.com/office/powerpoint/2010/main" val="180362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7AE9F7-FF38-4054-B3E1-2468E0A51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TextBox 8">
            <a:extLst>
              <a:ext uri="{FF2B5EF4-FFF2-40B4-BE49-F238E27FC236}">
                <a16:creationId xmlns:a16="http://schemas.microsoft.com/office/drawing/2014/main" id="{C26DC20E-DFD6-488B-A9AD-ECF86F65C938}"/>
              </a:ext>
            </a:extLst>
          </p:cNvPr>
          <p:cNvSpPr txBox="1"/>
          <p:nvPr/>
        </p:nvSpPr>
        <p:spPr>
          <a:xfrm>
            <a:off x="93785" y="152400"/>
            <a:ext cx="7401524" cy="707886"/>
          </a:xfrm>
          <a:prstGeom prst="rect">
            <a:avLst/>
          </a:prstGeom>
          <a:noFill/>
        </p:spPr>
        <p:txBody>
          <a:bodyPr wrap="square">
            <a:spAutoFit/>
          </a:bodyPr>
          <a:lstStyle/>
          <a:p>
            <a:pPr rtl="0">
              <a:spcBef>
                <a:spcPts val="0"/>
              </a:spcBef>
              <a:spcAft>
                <a:spcPts val="0"/>
              </a:spcAft>
            </a:pPr>
            <a:r>
              <a:rPr lang="tr-TR" sz="4000" b="1" i="0" u="none" strike="noStrike" dirty="0">
                <a:effectLst/>
                <a:latin typeface="Oswald"/>
              </a:rPr>
              <a:t>Concurrency Defense </a:t>
            </a:r>
            <a:r>
              <a:rPr lang="en-US" sz="4000" b="1" i="0" u="none" strike="noStrike" dirty="0">
                <a:effectLst/>
                <a:latin typeface="Oswald"/>
              </a:rPr>
              <a:t>Principles</a:t>
            </a:r>
          </a:p>
        </p:txBody>
      </p:sp>
      <p:sp>
        <p:nvSpPr>
          <p:cNvPr id="10" name="TextBox 9">
            <a:extLst>
              <a:ext uri="{FF2B5EF4-FFF2-40B4-BE49-F238E27FC236}">
                <a16:creationId xmlns:a16="http://schemas.microsoft.com/office/drawing/2014/main" id="{21CEBBC9-E70D-422B-8956-67857CDF8420}"/>
              </a:ext>
            </a:extLst>
          </p:cNvPr>
          <p:cNvSpPr txBox="1"/>
          <p:nvPr/>
        </p:nvSpPr>
        <p:spPr>
          <a:xfrm>
            <a:off x="844922" y="1781651"/>
            <a:ext cx="10502153" cy="1938992"/>
          </a:xfrm>
          <a:prstGeom prst="rect">
            <a:avLst/>
          </a:prstGeom>
          <a:noFill/>
        </p:spPr>
        <p:txBody>
          <a:bodyPr wrap="square">
            <a:spAutoFit/>
          </a:bodyPr>
          <a:lstStyle/>
          <a:p>
            <a:pPr marL="342900" indent="-342900" algn="l">
              <a:buFont typeface="Arial" panose="020B0604020202020204" pitchFamily="34" charset="0"/>
              <a:buChar char="•"/>
            </a:pPr>
            <a:r>
              <a:rPr lang="tr-TR" sz="2400" dirty="0">
                <a:cs typeface="+mj-cs"/>
              </a:rPr>
              <a:t>S</a:t>
            </a:r>
            <a:r>
              <a:rPr lang="en-US" sz="2400" dirty="0">
                <a:cs typeface="+mj-cs"/>
              </a:rPr>
              <a:t>ingle Responsibility Principle</a:t>
            </a:r>
          </a:p>
          <a:p>
            <a:pPr marL="342900" indent="-342900" algn="l">
              <a:buFont typeface="Arial" panose="020B0604020202020204" pitchFamily="34" charset="0"/>
              <a:buChar char="•"/>
            </a:pPr>
            <a:r>
              <a:rPr lang="en-US" sz="2400" dirty="0">
                <a:cs typeface="+mj-cs"/>
              </a:rPr>
              <a:t>Corollary: Limit the Scope of Data</a:t>
            </a:r>
          </a:p>
          <a:p>
            <a:pPr marL="342900" indent="-342900" algn="l">
              <a:buFont typeface="Arial" panose="020B0604020202020204" pitchFamily="34" charset="0"/>
              <a:buChar char="•"/>
            </a:pPr>
            <a:r>
              <a:rPr lang="en-US" sz="2400" dirty="0">
                <a:cs typeface="+mj-cs"/>
              </a:rPr>
              <a:t>Corollary: Use Copies of Data</a:t>
            </a:r>
          </a:p>
          <a:p>
            <a:pPr marL="342900" indent="-342900" algn="l">
              <a:buFont typeface="Arial" panose="020B0604020202020204" pitchFamily="34" charset="0"/>
              <a:buChar char="•"/>
            </a:pPr>
            <a:r>
              <a:rPr lang="en-US" sz="2400" dirty="0">
                <a:cs typeface="+mj-cs"/>
              </a:rPr>
              <a:t>Corollary: Threads Should be as Independent as Possible</a:t>
            </a:r>
          </a:p>
          <a:p>
            <a:pPr marL="342900" indent="-342900" algn="l">
              <a:buFont typeface="Arial" panose="020B0604020202020204" pitchFamily="34" charset="0"/>
              <a:buChar char="•"/>
            </a:pPr>
            <a:endParaRPr lang="en-US" sz="2400" dirty="0">
              <a:cs typeface="+mj-cs"/>
            </a:endParaRPr>
          </a:p>
        </p:txBody>
      </p:sp>
    </p:spTree>
    <p:extLst>
      <p:ext uri="{BB962C8B-B14F-4D97-AF65-F5344CB8AC3E}">
        <p14:creationId xmlns:p14="http://schemas.microsoft.com/office/powerpoint/2010/main" val="9030225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7AE9F7-FF38-4054-B3E1-2468E0A51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TextBox 8">
            <a:extLst>
              <a:ext uri="{FF2B5EF4-FFF2-40B4-BE49-F238E27FC236}">
                <a16:creationId xmlns:a16="http://schemas.microsoft.com/office/drawing/2014/main" id="{C26DC20E-DFD6-488B-A9AD-ECF86F65C938}"/>
              </a:ext>
            </a:extLst>
          </p:cNvPr>
          <p:cNvSpPr txBox="1"/>
          <p:nvPr/>
        </p:nvSpPr>
        <p:spPr>
          <a:xfrm>
            <a:off x="93785" y="152400"/>
            <a:ext cx="7401524"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Know Your Library</a:t>
            </a:r>
          </a:p>
        </p:txBody>
      </p:sp>
      <p:sp>
        <p:nvSpPr>
          <p:cNvPr id="10" name="TextBox 9">
            <a:extLst>
              <a:ext uri="{FF2B5EF4-FFF2-40B4-BE49-F238E27FC236}">
                <a16:creationId xmlns:a16="http://schemas.microsoft.com/office/drawing/2014/main" id="{21CEBBC9-E70D-422B-8956-67857CDF8420}"/>
              </a:ext>
            </a:extLst>
          </p:cNvPr>
          <p:cNvSpPr txBox="1"/>
          <p:nvPr/>
        </p:nvSpPr>
        <p:spPr>
          <a:xfrm>
            <a:off x="844922" y="1781651"/>
            <a:ext cx="10502153" cy="2677656"/>
          </a:xfrm>
          <a:prstGeom prst="rect">
            <a:avLst/>
          </a:prstGeom>
          <a:noFill/>
        </p:spPr>
        <p:txBody>
          <a:bodyPr wrap="square">
            <a:spAutoFit/>
          </a:bodyPr>
          <a:lstStyle/>
          <a:p>
            <a:pPr marL="342900" indent="-342900" algn="l">
              <a:buFont typeface="Arial" panose="020B0604020202020204" pitchFamily="34" charset="0"/>
              <a:buChar char="•"/>
            </a:pPr>
            <a:r>
              <a:rPr lang="en-US" sz="2400" b="0" i="0" dirty="0">
                <a:effectLst/>
                <a:latin typeface="Times New Roman" panose="02020603050405020304" pitchFamily="18" charset="0"/>
              </a:rPr>
              <a:t>Use the provided thread-safe collections</a:t>
            </a:r>
          </a:p>
          <a:p>
            <a:pPr marL="342900" indent="-342900" algn="l">
              <a:buFont typeface="Arial" panose="020B0604020202020204" pitchFamily="34" charset="0"/>
              <a:buChar char="•"/>
            </a:pPr>
            <a:endParaRPr lang="en-US" sz="2400" b="0" i="0" dirty="0">
              <a:effectLst/>
              <a:latin typeface="Times New Roman" panose="02020603050405020304" pitchFamily="18" charset="0"/>
            </a:endParaRPr>
          </a:p>
          <a:p>
            <a:pPr marL="342900" indent="-342900" algn="l">
              <a:buFont typeface="Arial" panose="020B0604020202020204" pitchFamily="34" charset="0"/>
              <a:buChar char="•"/>
            </a:pPr>
            <a:r>
              <a:rPr lang="en-US" sz="2400" b="0" i="0" dirty="0">
                <a:effectLst/>
                <a:latin typeface="Times New Roman" panose="02020603050405020304" pitchFamily="18" charset="0"/>
              </a:rPr>
              <a:t>Use the executor framework for executing unrelated tasks.</a:t>
            </a:r>
          </a:p>
          <a:p>
            <a:pPr marL="342900" indent="-342900" algn="l">
              <a:buFont typeface="Arial" panose="020B0604020202020204" pitchFamily="34" charset="0"/>
              <a:buChar char="•"/>
            </a:pPr>
            <a:endParaRPr lang="en-US" sz="2400" b="0" i="0" dirty="0">
              <a:effectLst/>
              <a:latin typeface="Times New Roman" panose="02020603050405020304" pitchFamily="18" charset="0"/>
            </a:endParaRPr>
          </a:p>
          <a:p>
            <a:pPr marL="342900" indent="-342900" algn="l">
              <a:buFont typeface="Arial" panose="020B0604020202020204" pitchFamily="34" charset="0"/>
              <a:buChar char="•"/>
            </a:pPr>
            <a:r>
              <a:rPr lang="en-US" sz="2400" b="0" i="0" dirty="0">
                <a:effectLst/>
                <a:latin typeface="Times New Roman" panose="02020603050405020304" pitchFamily="18" charset="0"/>
              </a:rPr>
              <a:t>Use nonblocking solutions when possible.</a:t>
            </a:r>
          </a:p>
          <a:p>
            <a:pPr marL="342900" indent="-342900" algn="l">
              <a:buFont typeface="Arial" panose="020B0604020202020204" pitchFamily="34" charset="0"/>
              <a:buChar char="•"/>
            </a:pPr>
            <a:endParaRPr lang="en-US" sz="2400" b="0" i="0" dirty="0">
              <a:effectLst/>
              <a:latin typeface="Times New Roman" panose="02020603050405020304" pitchFamily="18" charset="0"/>
            </a:endParaRPr>
          </a:p>
          <a:p>
            <a:pPr marL="342900" indent="-342900" algn="l">
              <a:buFont typeface="Arial" panose="020B0604020202020204" pitchFamily="34" charset="0"/>
              <a:buChar char="•"/>
            </a:pPr>
            <a:r>
              <a:rPr lang="en-US" sz="2400" b="0" i="0" dirty="0">
                <a:effectLst/>
                <a:latin typeface="Times New Roman" panose="02020603050405020304" pitchFamily="18" charset="0"/>
              </a:rPr>
              <a:t>Several library classes are not thread safe.</a:t>
            </a:r>
            <a:endParaRPr lang="en-US" sz="2400" dirty="0">
              <a:cs typeface="+mj-cs"/>
            </a:endParaRPr>
          </a:p>
        </p:txBody>
      </p:sp>
    </p:spTree>
    <p:extLst>
      <p:ext uri="{BB962C8B-B14F-4D97-AF65-F5344CB8AC3E}">
        <p14:creationId xmlns:p14="http://schemas.microsoft.com/office/powerpoint/2010/main" val="25226738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7AE9F7-FF38-4054-B3E1-2468E0A51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TextBox 8">
            <a:extLst>
              <a:ext uri="{FF2B5EF4-FFF2-40B4-BE49-F238E27FC236}">
                <a16:creationId xmlns:a16="http://schemas.microsoft.com/office/drawing/2014/main" id="{C26DC20E-DFD6-488B-A9AD-ECF86F65C938}"/>
              </a:ext>
            </a:extLst>
          </p:cNvPr>
          <p:cNvSpPr txBox="1"/>
          <p:nvPr/>
        </p:nvSpPr>
        <p:spPr>
          <a:xfrm>
            <a:off x="93785" y="152400"/>
            <a:ext cx="7401524"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Know Your Execution Models</a:t>
            </a:r>
          </a:p>
        </p:txBody>
      </p:sp>
      <p:sp>
        <p:nvSpPr>
          <p:cNvPr id="10" name="TextBox 9">
            <a:extLst>
              <a:ext uri="{FF2B5EF4-FFF2-40B4-BE49-F238E27FC236}">
                <a16:creationId xmlns:a16="http://schemas.microsoft.com/office/drawing/2014/main" id="{21CEBBC9-E70D-422B-8956-67857CDF8420}"/>
              </a:ext>
            </a:extLst>
          </p:cNvPr>
          <p:cNvSpPr txBox="1"/>
          <p:nvPr/>
        </p:nvSpPr>
        <p:spPr>
          <a:xfrm>
            <a:off x="844922" y="1781651"/>
            <a:ext cx="10502153" cy="1938992"/>
          </a:xfrm>
          <a:prstGeom prst="rect">
            <a:avLst/>
          </a:prstGeom>
          <a:noFill/>
        </p:spPr>
        <p:txBody>
          <a:bodyPr wrap="square">
            <a:spAutoFit/>
          </a:bodyPr>
          <a:lstStyle/>
          <a:p>
            <a:pPr marL="342900" indent="-342900" algn="l">
              <a:buFont typeface="Arial" panose="020B0604020202020204" pitchFamily="34" charset="0"/>
              <a:buChar char="•"/>
            </a:pPr>
            <a:r>
              <a:rPr lang="tr-TR" sz="2400" dirty="0">
                <a:cs typeface="+mj-cs"/>
              </a:rPr>
              <a:t>Bound Resources</a:t>
            </a:r>
          </a:p>
          <a:p>
            <a:pPr marL="342900" indent="-342900" algn="l">
              <a:buFont typeface="Arial" panose="020B0604020202020204" pitchFamily="34" charset="0"/>
              <a:buChar char="•"/>
            </a:pPr>
            <a:r>
              <a:rPr lang="tr-TR" sz="2400" dirty="0">
                <a:cs typeface="+mj-cs"/>
              </a:rPr>
              <a:t>Mutual Exclus</a:t>
            </a:r>
            <a:r>
              <a:rPr lang="en-US" sz="2400" dirty="0">
                <a:cs typeface="+mj-cs"/>
              </a:rPr>
              <a:t>ion</a:t>
            </a:r>
          </a:p>
          <a:p>
            <a:pPr marL="342900" indent="-342900" algn="l">
              <a:buFont typeface="Arial" panose="020B0604020202020204" pitchFamily="34" charset="0"/>
              <a:buChar char="•"/>
            </a:pPr>
            <a:r>
              <a:rPr lang="en-US" sz="2400" dirty="0">
                <a:cs typeface="+mj-cs"/>
              </a:rPr>
              <a:t>Starvation</a:t>
            </a:r>
          </a:p>
          <a:p>
            <a:pPr marL="342900" indent="-342900" algn="l">
              <a:buFont typeface="Arial" panose="020B0604020202020204" pitchFamily="34" charset="0"/>
              <a:buChar char="•"/>
            </a:pPr>
            <a:r>
              <a:rPr lang="en-US" sz="2400" dirty="0">
                <a:cs typeface="+mj-cs"/>
              </a:rPr>
              <a:t>Deadlock</a:t>
            </a:r>
          </a:p>
          <a:p>
            <a:pPr marL="342900" indent="-342900" algn="l">
              <a:buFont typeface="Arial" panose="020B0604020202020204" pitchFamily="34" charset="0"/>
              <a:buChar char="•"/>
            </a:pPr>
            <a:r>
              <a:rPr lang="en-US" sz="2400" dirty="0" err="1">
                <a:cs typeface="+mj-cs"/>
              </a:rPr>
              <a:t>Livelock</a:t>
            </a:r>
            <a:endParaRPr lang="en-US" sz="2400" dirty="0">
              <a:cs typeface="+mj-cs"/>
            </a:endParaRPr>
          </a:p>
        </p:txBody>
      </p:sp>
    </p:spTree>
    <p:extLst>
      <p:ext uri="{BB962C8B-B14F-4D97-AF65-F5344CB8AC3E}">
        <p14:creationId xmlns:p14="http://schemas.microsoft.com/office/powerpoint/2010/main" val="496281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7AE9F7-FF38-4054-B3E1-2468E0A51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TextBox 8">
            <a:extLst>
              <a:ext uri="{FF2B5EF4-FFF2-40B4-BE49-F238E27FC236}">
                <a16:creationId xmlns:a16="http://schemas.microsoft.com/office/drawing/2014/main" id="{C26DC20E-DFD6-488B-A9AD-ECF86F65C938}"/>
              </a:ext>
            </a:extLst>
          </p:cNvPr>
          <p:cNvSpPr txBox="1"/>
          <p:nvPr/>
        </p:nvSpPr>
        <p:spPr>
          <a:xfrm>
            <a:off x="93785" y="152400"/>
            <a:ext cx="7401524"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Know Your Execution Models</a:t>
            </a:r>
          </a:p>
        </p:txBody>
      </p:sp>
      <p:sp>
        <p:nvSpPr>
          <p:cNvPr id="10" name="TextBox 9">
            <a:extLst>
              <a:ext uri="{FF2B5EF4-FFF2-40B4-BE49-F238E27FC236}">
                <a16:creationId xmlns:a16="http://schemas.microsoft.com/office/drawing/2014/main" id="{21CEBBC9-E70D-422B-8956-67857CDF8420}"/>
              </a:ext>
            </a:extLst>
          </p:cNvPr>
          <p:cNvSpPr txBox="1"/>
          <p:nvPr/>
        </p:nvSpPr>
        <p:spPr>
          <a:xfrm>
            <a:off x="844922" y="1781651"/>
            <a:ext cx="3710749" cy="1200329"/>
          </a:xfrm>
          <a:prstGeom prst="rect">
            <a:avLst/>
          </a:prstGeom>
          <a:noFill/>
        </p:spPr>
        <p:txBody>
          <a:bodyPr wrap="square">
            <a:spAutoFit/>
          </a:bodyPr>
          <a:lstStyle/>
          <a:p>
            <a:pPr marL="342900" indent="-342900" algn="l">
              <a:buFont typeface="Arial" panose="020B0604020202020204" pitchFamily="34" charset="0"/>
              <a:buChar char="•"/>
            </a:pPr>
            <a:r>
              <a:rPr lang="en-US" sz="2400" dirty="0">
                <a:cs typeface="+mj-cs"/>
              </a:rPr>
              <a:t>Producer-Consumer</a:t>
            </a:r>
          </a:p>
          <a:p>
            <a:pPr marL="342900" indent="-342900" algn="l">
              <a:buFont typeface="Arial" panose="020B0604020202020204" pitchFamily="34" charset="0"/>
              <a:buChar char="•"/>
            </a:pPr>
            <a:r>
              <a:rPr lang="en-US" sz="2400" dirty="0">
                <a:cs typeface="+mj-cs"/>
              </a:rPr>
              <a:t>Readers-Writers</a:t>
            </a:r>
          </a:p>
          <a:p>
            <a:pPr marL="342900" indent="-342900" algn="l">
              <a:buFont typeface="Arial" panose="020B0604020202020204" pitchFamily="34" charset="0"/>
              <a:buChar char="•"/>
            </a:pPr>
            <a:r>
              <a:rPr lang="en-US" sz="2400" dirty="0">
                <a:cs typeface="+mj-cs"/>
              </a:rPr>
              <a:t>Dining Philosophers</a:t>
            </a:r>
          </a:p>
        </p:txBody>
      </p:sp>
      <p:pic>
        <p:nvPicPr>
          <p:cNvPr id="1026" name="Picture 2" descr="The Dining Philosophers Problem in Java | by Sachindra Fernando | Medium">
            <a:extLst>
              <a:ext uri="{FF2B5EF4-FFF2-40B4-BE49-F238E27FC236}">
                <a16:creationId xmlns:a16="http://schemas.microsoft.com/office/drawing/2014/main" id="{E1E89626-107A-4B28-BC44-3A4226FD7D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010" y="342900"/>
            <a:ext cx="6305550" cy="636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0972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7AE9F7-FF38-4054-B3E1-2468E0A51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TextBox 8">
            <a:extLst>
              <a:ext uri="{FF2B5EF4-FFF2-40B4-BE49-F238E27FC236}">
                <a16:creationId xmlns:a16="http://schemas.microsoft.com/office/drawing/2014/main" id="{C26DC20E-DFD6-488B-A9AD-ECF86F65C938}"/>
              </a:ext>
            </a:extLst>
          </p:cNvPr>
          <p:cNvSpPr txBox="1"/>
          <p:nvPr/>
        </p:nvSpPr>
        <p:spPr>
          <a:xfrm>
            <a:off x="93785" y="152400"/>
            <a:ext cx="7401524" cy="707886"/>
          </a:xfrm>
          <a:prstGeom prst="rect">
            <a:avLst/>
          </a:prstGeom>
          <a:noFill/>
        </p:spPr>
        <p:txBody>
          <a:bodyPr wrap="square">
            <a:spAutoFit/>
          </a:bodyPr>
          <a:lstStyle/>
          <a:p>
            <a:pPr rtl="0">
              <a:spcBef>
                <a:spcPts val="0"/>
              </a:spcBef>
              <a:spcAft>
                <a:spcPts val="0"/>
              </a:spcAft>
            </a:pPr>
            <a:r>
              <a:rPr lang="tr-TR" sz="4000" b="1" dirty="0">
                <a:latin typeface="Oswald"/>
              </a:rPr>
              <a:t>Concurrency Solut</a:t>
            </a:r>
            <a:r>
              <a:rPr lang="en-US" sz="4000" b="1" dirty="0">
                <a:latin typeface="Oswald"/>
              </a:rPr>
              <a:t>ions</a:t>
            </a:r>
            <a:endParaRPr lang="en-US" sz="4000" b="1" i="0" u="none" strike="noStrike" dirty="0">
              <a:effectLst/>
              <a:latin typeface="Oswald"/>
            </a:endParaRPr>
          </a:p>
        </p:txBody>
      </p:sp>
      <p:sp>
        <p:nvSpPr>
          <p:cNvPr id="6" name="TextBox 5">
            <a:extLst>
              <a:ext uri="{FF2B5EF4-FFF2-40B4-BE49-F238E27FC236}">
                <a16:creationId xmlns:a16="http://schemas.microsoft.com/office/drawing/2014/main" id="{344700D8-B5D3-4FDF-BF72-DE9A5DBEA3E3}"/>
              </a:ext>
            </a:extLst>
          </p:cNvPr>
          <p:cNvSpPr txBox="1"/>
          <p:nvPr/>
        </p:nvSpPr>
        <p:spPr>
          <a:xfrm>
            <a:off x="844922" y="1781651"/>
            <a:ext cx="10502153" cy="2677656"/>
          </a:xfrm>
          <a:prstGeom prst="rect">
            <a:avLst/>
          </a:prstGeom>
          <a:noFill/>
        </p:spPr>
        <p:txBody>
          <a:bodyPr wrap="square">
            <a:spAutoFit/>
          </a:bodyPr>
          <a:lstStyle/>
          <a:p>
            <a:pPr marL="342900" indent="-342900" algn="l">
              <a:buFont typeface="Arial" panose="020B0604020202020204" pitchFamily="34" charset="0"/>
              <a:buChar char="•"/>
            </a:pPr>
            <a:r>
              <a:rPr lang="en-US" sz="2400" dirty="0">
                <a:cs typeface="+mj-cs"/>
              </a:rPr>
              <a:t>Beware Dependencies Between Synchronized Methods</a:t>
            </a:r>
          </a:p>
          <a:p>
            <a:pPr marL="342900" indent="-342900" algn="l">
              <a:buFont typeface="Arial" panose="020B0604020202020204" pitchFamily="34" charset="0"/>
              <a:buChar char="•"/>
            </a:pPr>
            <a:endParaRPr lang="en-US" sz="2400" dirty="0">
              <a:cs typeface="+mj-cs"/>
            </a:endParaRPr>
          </a:p>
          <a:p>
            <a:pPr marL="342900" indent="-342900" algn="l">
              <a:buFont typeface="Arial" panose="020B0604020202020204" pitchFamily="34" charset="0"/>
              <a:buChar char="•"/>
            </a:pPr>
            <a:r>
              <a:rPr lang="en-US" sz="2400" dirty="0">
                <a:cs typeface="+mj-cs"/>
              </a:rPr>
              <a:t>Keep Synchronized Sections Small</a:t>
            </a:r>
          </a:p>
          <a:p>
            <a:pPr marL="342900" indent="-342900" algn="l">
              <a:buFont typeface="Arial" panose="020B0604020202020204" pitchFamily="34" charset="0"/>
              <a:buChar char="•"/>
            </a:pPr>
            <a:endParaRPr lang="en-US" sz="2400" dirty="0">
              <a:cs typeface="+mj-cs"/>
            </a:endParaRPr>
          </a:p>
          <a:p>
            <a:pPr marL="342900" indent="-342900" algn="l">
              <a:buFont typeface="Arial" panose="020B0604020202020204" pitchFamily="34" charset="0"/>
              <a:buChar char="•"/>
            </a:pPr>
            <a:r>
              <a:rPr lang="en-US" sz="2400" dirty="0">
                <a:cs typeface="+mj-cs"/>
              </a:rPr>
              <a:t>Writing Correct Shut-Down Code is Hard</a:t>
            </a:r>
          </a:p>
          <a:p>
            <a:pPr marL="342900" indent="-342900" algn="l">
              <a:buFont typeface="Arial" panose="020B0604020202020204" pitchFamily="34" charset="0"/>
              <a:buChar char="•"/>
            </a:pPr>
            <a:endParaRPr lang="en-US" sz="2400" dirty="0">
              <a:cs typeface="+mj-cs"/>
            </a:endParaRPr>
          </a:p>
          <a:p>
            <a:pPr marL="342900" indent="-342900" algn="l">
              <a:buFont typeface="Arial" panose="020B0604020202020204" pitchFamily="34" charset="0"/>
              <a:buChar char="•"/>
            </a:pPr>
            <a:r>
              <a:rPr lang="en-US" sz="2400" dirty="0">
                <a:cs typeface="+mj-cs"/>
              </a:rPr>
              <a:t>Testing Thread Code</a:t>
            </a:r>
          </a:p>
        </p:txBody>
      </p:sp>
    </p:spTree>
    <p:extLst>
      <p:ext uri="{BB962C8B-B14F-4D97-AF65-F5344CB8AC3E}">
        <p14:creationId xmlns:p14="http://schemas.microsoft.com/office/powerpoint/2010/main" val="25543393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E661A-C27C-470D-AE57-B99BA42FA57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581036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C5F3B2-2FBD-4349-873F-B87C77C536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6277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69E500-7C95-467C-8AEA-F35E8D64A39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53016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D30AB8-21BD-4428-AF63-43DD0D50951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42502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AC4EB-3461-4914-937B-46345E8EBF4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17059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3D66D8-E08B-4F64-82C6-60C50EE612F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01394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15D077-8120-49A2-B296-E61B47BB233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81480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F31B97-E960-4B34-9A0A-37D65EB64A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70977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974457-FC9B-4C7B-B071-5A521F0AFE4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96046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BF11F-22FC-490E-8C4D-2DB186D3CA1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75406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005FC-40F4-4242-BDAB-98B81335736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00468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0DBBE3A-C4CA-4595-B266-24BBC3A51C41}"/>
              </a:ext>
            </a:extLst>
          </p:cNvPr>
          <p:cNvPicPr>
            <a:picLocks noGrp="1" noChangeAspect="1"/>
          </p:cNvPicPr>
          <p:nvPr>
            <p:ph idx="1"/>
          </p:nvPr>
        </p:nvPicPr>
        <p:blipFill>
          <a:blip r:embed="rId3"/>
          <a:stretch>
            <a:fillRect/>
          </a:stretch>
        </p:blipFill>
        <p:spPr>
          <a:xfrm>
            <a:off x="0" y="-19050"/>
            <a:ext cx="6991350" cy="6877050"/>
          </a:xfrm>
          <a:prstGeom prst="rect">
            <a:avLst/>
          </a:prstGeom>
        </p:spPr>
      </p:pic>
      <p:sp>
        <p:nvSpPr>
          <p:cNvPr id="3" name="Text Placeholder 2">
            <a:extLst>
              <a:ext uri="{FF2B5EF4-FFF2-40B4-BE49-F238E27FC236}">
                <a16:creationId xmlns:a16="http://schemas.microsoft.com/office/drawing/2014/main" id="{3FC8DECB-33A0-4FD2-9DDE-BA9ED8D5578C}"/>
              </a:ext>
            </a:extLst>
          </p:cNvPr>
          <p:cNvSpPr>
            <a:spLocks noGrp="1"/>
          </p:cNvSpPr>
          <p:nvPr>
            <p:ph type="body" sz="half" idx="2"/>
          </p:nvPr>
        </p:nvSpPr>
        <p:spPr>
          <a:xfrm>
            <a:off x="7200900" y="800100"/>
            <a:ext cx="4781550" cy="5286375"/>
          </a:xfrm>
        </p:spPr>
        <p:txBody>
          <a:bodyPr>
            <a:normAutofit fontScale="92500" lnSpcReduction="20000"/>
          </a:bodyPr>
          <a:lstStyle/>
          <a:p>
            <a:pPr marL="285750" indent="-285750">
              <a:buFont typeface="Arial" panose="020B0604020202020204" pitchFamily="34" charset="0"/>
              <a:buChar char="•"/>
            </a:pPr>
            <a:r>
              <a:rPr lang="en-US" sz="2800" dirty="0"/>
              <a:t>Clean Code </a:t>
            </a:r>
          </a:p>
          <a:p>
            <a:pPr marL="285750" indent="-285750">
              <a:buFont typeface="Arial" panose="020B0604020202020204" pitchFamily="34" charset="0"/>
              <a:buChar char="•"/>
            </a:pPr>
            <a:r>
              <a:rPr lang="en-US" sz="2800" dirty="0"/>
              <a:t>Meaningful Names</a:t>
            </a:r>
          </a:p>
          <a:p>
            <a:pPr marL="285750" indent="-285750">
              <a:buFont typeface="Arial" panose="020B0604020202020204" pitchFamily="34" charset="0"/>
              <a:buChar char="•"/>
            </a:pPr>
            <a:r>
              <a:rPr lang="en-US" sz="2800" dirty="0"/>
              <a:t>Functions</a:t>
            </a:r>
          </a:p>
          <a:p>
            <a:pPr marL="285750" indent="-285750">
              <a:buFont typeface="Arial" panose="020B0604020202020204" pitchFamily="34" charset="0"/>
              <a:buChar char="•"/>
            </a:pPr>
            <a:r>
              <a:rPr lang="en-US" sz="2800" dirty="0"/>
              <a:t>Comments</a:t>
            </a:r>
          </a:p>
          <a:p>
            <a:pPr marL="285750" indent="-285750">
              <a:buFont typeface="Arial" panose="020B0604020202020204" pitchFamily="34" charset="0"/>
              <a:buChar char="•"/>
            </a:pPr>
            <a:r>
              <a:rPr lang="en-US" sz="2800" dirty="0"/>
              <a:t>Formatting</a:t>
            </a:r>
          </a:p>
          <a:p>
            <a:pPr marL="285750" indent="-285750">
              <a:buFont typeface="Arial" panose="020B0604020202020204" pitchFamily="34" charset="0"/>
              <a:buChar char="•"/>
            </a:pPr>
            <a:r>
              <a:rPr lang="en-US" sz="2800" dirty="0"/>
              <a:t>Objects and Data Structures</a:t>
            </a:r>
          </a:p>
          <a:p>
            <a:pPr marL="285750" indent="-285750">
              <a:buFont typeface="Arial" panose="020B0604020202020204" pitchFamily="34" charset="0"/>
              <a:buChar char="•"/>
            </a:pPr>
            <a:r>
              <a:rPr lang="en-US" sz="2800" dirty="0"/>
              <a:t>Error Handling</a:t>
            </a:r>
          </a:p>
          <a:p>
            <a:pPr marL="285750" indent="-285750">
              <a:buFont typeface="Arial" panose="020B0604020202020204" pitchFamily="34" charset="0"/>
              <a:buChar char="•"/>
            </a:pPr>
            <a:r>
              <a:rPr lang="en-US" sz="2800" dirty="0"/>
              <a:t>Unit Testing</a:t>
            </a:r>
          </a:p>
          <a:p>
            <a:pPr marL="285750" indent="-285750">
              <a:buFont typeface="Arial" panose="020B0604020202020204" pitchFamily="34" charset="0"/>
              <a:buChar char="•"/>
            </a:pPr>
            <a:r>
              <a:rPr lang="en-US" sz="2800" dirty="0"/>
              <a:t>Classes</a:t>
            </a:r>
          </a:p>
          <a:p>
            <a:pPr marL="285750" indent="-285750">
              <a:buFont typeface="Arial" panose="020B0604020202020204" pitchFamily="34" charset="0"/>
              <a:buChar char="•"/>
            </a:pPr>
            <a:r>
              <a:rPr lang="en-US" sz="2800" dirty="0"/>
              <a:t>Emergence</a:t>
            </a:r>
          </a:p>
          <a:p>
            <a:pPr marL="285750" indent="-285750">
              <a:buFont typeface="Arial" panose="020B0604020202020204" pitchFamily="34" charset="0"/>
              <a:buChar char="•"/>
            </a:pPr>
            <a:r>
              <a:rPr lang="en-US" sz="2800" dirty="0"/>
              <a:t>Systems</a:t>
            </a:r>
          </a:p>
          <a:p>
            <a:pPr marL="285750" indent="-285750">
              <a:buFont typeface="Arial" panose="020B0604020202020204" pitchFamily="34" charset="0"/>
              <a:buChar char="•"/>
            </a:pPr>
            <a:r>
              <a:rPr lang="en-US" sz="2800" dirty="0"/>
              <a:t>Concurrency</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33977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53D59-C948-4E94-8DD9-5870C9F16FF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39613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41877-39FD-4909-8DB2-318C30ED342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41514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FA5B3-1F3F-411D-A6D2-5B49F54A31F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26420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EFAD77-00AA-4E4D-AD42-4BEFE8C6968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2961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F6EEC2-2237-4C44-B6E4-F4C1149A320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46480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BDC4B-B038-45D0-A751-3DE57DCEBF2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2726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F56952-32BE-479C-98A4-937F2C15357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9651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F05677-24F6-4709-96E6-8000DE40AFA2}"/>
              </a:ext>
            </a:extLst>
          </p:cNvPr>
          <p:cNvPicPr>
            <a:picLocks noChangeAspect="1"/>
          </p:cNvPicPr>
          <p:nvPr/>
        </p:nvPicPr>
        <p:blipFill>
          <a:blip r:embed="rId3"/>
          <a:stretch>
            <a:fillRect/>
          </a:stretch>
        </p:blipFill>
        <p:spPr>
          <a:xfrm>
            <a:off x="0" y="0"/>
            <a:ext cx="12192001" cy="6858000"/>
          </a:xfrm>
          <a:prstGeom prst="rect">
            <a:avLst/>
          </a:prstGeom>
        </p:spPr>
      </p:pic>
      <p:sp>
        <p:nvSpPr>
          <p:cNvPr id="7" name="TextBox 6">
            <a:extLst>
              <a:ext uri="{FF2B5EF4-FFF2-40B4-BE49-F238E27FC236}">
                <a16:creationId xmlns:a16="http://schemas.microsoft.com/office/drawing/2014/main" id="{CA1FAF82-7870-4A1E-8D3D-8E1324B24CA5}"/>
              </a:ext>
            </a:extLst>
          </p:cNvPr>
          <p:cNvSpPr txBox="1"/>
          <p:nvPr/>
        </p:nvSpPr>
        <p:spPr>
          <a:xfrm>
            <a:off x="938784" y="2136165"/>
            <a:ext cx="8010144" cy="4247317"/>
          </a:xfrm>
          <a:prstGeom prst="rect">
            <a:avLst/>
          </a:prstGeom>
          <a:noFill/>
        </p:spPr>
        <p:txBody>
          <a:bodyPr wrap="square" rtlCol="0">
            <a:spAutoFit/>
          </a:bodyPr>
          <a:lstStyle/>
          <a:p>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IsDOMNodeNotPresent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string</a:t>
            </a:r>
            <a:r>
              <a:rPr lang="en-US" b="0" dirty="0">
                <a:solidFill>
                  <a:srgbClr val="000000"/>
                </a:solidFill>
                <a:effectLst/>
                <a:latin typeface="Consolas" panose="020B0609020204030204" pitchFamily="49" charset="0"/>
              </a:rPr>
              <a:t> 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pageData.hasAttribute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else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IsDOMNodeNotPresent</a:t>
            </a:r>
            <a:r>
              <a:rPr lang="en-US" b="0" dirty="0">
                <a:solidFill>
                  <a:srgbClr val="000000"/>
                </a:solidFill>
                <a:effectLst/>
                <a:latin typeface="Consolas" panose="020B0609020204030204" pitchFamily="49" charset="0"/>
              </a:rPr>
              <a:t>(node))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9899415-81D4-4EE5-A09A-5D2C48B35776}"/>
              </a:ext>
            </a:extLst>
          </p:cNvPr>
          <p:cNvSpPr txBox="1"/>
          <p:nvPr/>
        </p:nvSpPr>
        <p:spPr>
          <a:xfrm>
            <a:off x="390144" y="861429"/>
            <a:ext cx="5508239" cy="800219"/>
          </a:xfrm>
          <a:prstGeom prst="rect">
            <a:avLst/>
          </a:prstGeom>
          <a:noFill/>
        </p:spPr>
        <p:txBody>
          <a:bodyPr wrap="none" rtlCol="0">
            <a:spAutoFit/>
          </a:bodyPr>
          <a:lstStyle/>
          <a:p>
            <a:r>
              <a:rPr lang="en-US" sz="2800" b="0" dirty="0">
                <a:solidFill>
                  <a:schemeClr val="tx1">
                    <a:lumMod val="50000"/>
                    <a:lumOff val="50000"/>
                  </a:schemeClr>
                </a:solidFill>
                <a:effectLst/>
                <a:latin typeface="Consolas" panose="020B0609020204030204" pitchFamily="49" charset="0"/>
              </a:rPr>
              <a:t>Avoid negative conditionals</a:t>
            </a:r>
          </a:p>
          <a:p>
            <a:endParaRPr lang="en-US" dirty="0"/>
          </a:p>
        </p:txBody>
      </p:sp>
      <p:sp>
        <p:nvSpPr>
          <p:cNvPr id="11" name="TextBox 10">
            <a:extLst>
              <a:ext uri="{FF2B5EF4-FFF2-40B4-BE49-F238E27FC236}">
                <a16:creationId xmlns:a16="http://schemas.microsoft.com/office/drawing/2014/main" id="{B4E195EB-8D28-449F-8343-98A744031777}"/>
              </a:ext>
            </a:extLst>
          </p:cNvPr>
          <p:cNvSpPr txBox="1"/>
          <p:nvPr/>
        </p:nvSpPr>
        <p:spPr>
          <a:xfrm>
            <a:off x="816864" y="1661648"/>
            <a:ext cx="604653" cy="369332"/>
          </a:xfrm>
          <a:prstGeom prst="rect">
            <a:avLst/>
          </a:prstGeom>
          <a:noFill/>
        </p:spPr>
        <p:txBody>
          <a:bodyPr wrap="none" rtlCol="0">
            <a:spAutoFit/>
          </a:bodyPr>
          <a:lstStyle/>
          <a:p>
            <a:r>
              <a:rPr lang="en-US" dirty="0"/>
              <a:t>Bad:</a:t>
            </a:r>
          </a:p>
        </p:txBody>
      </p:sp>
    </p:spTree>
    <p:extLst>
      <p:ext uri="{BB962C8B-B14F-4D97-AF65-F5344CB8AC3E}">
        <p14:creationId xmlns:p14="http://schemas.microsoft.com/office/powerpoint/2010/main" val="3730886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F05677-24F6-4709-96E6-8000DE40AFA2}"/>
              </a:ext>
            </a:extLst>
          </p:cNvPr>
          <p:cNvPicPr>
            <a:picLocks noChangeAspect="1"/>
          </p:cNvPicPr>
          <p:nvPr/>
        </p:nvPicPr>
        <p:blipFill>
          <a:blip r:embed="rId2"/>
          <a:stretch>
            <a:fillRect/>
          </a:stretch>
        </p:blipFill>
        <p:spPr>
          <a:xfrm>
            <a:off x="0" y="0"/>
            <a:ext cx="12192001" cy="6858000"/>
          </a:xfrm>
          <a:prstGeom prst="rect">
            <a:avLst/>
          </a:prstGeom>
        </p:spPr>
      </p:pic>
      <p:sp>
        <p:nvSpPr>
          <p:cNvPr id="7" name="TextBox 6">
            <a:extLst>
              <a:ext uri="{FF2B5EF4-FFF2-40B4-BE49-F238E27FC236}">
                <a16:creationId xmlns:a16="http://schemas.microsoft.com/office/drawing/2014/main" id="{CA1FAF82-7870-4A1E-8D3D-8E1324B24CA5}"/>
              </a:ext>
            </a:extLst>
          </p:cNvPr>
          <p:cNvSpPr txBox="1"/>
          <p:nvPr/>
        </p:nvSpPr>
        <p:spPr>
          <a:xfrm>
            <a:off x="938784" y="2136165"/>
            <a:ext cx="8010144" cy="4524315"/>
          </a:xfrm>
          <a:prstGeom prst="rect">
            <a:avLst/>
          </a:prstGeom>
          <a:noFill/>
        </p:spPr>
        <p:txBody>
          <a:bodyPr wrap="square" rtlCol="0">
            <a:spAutoFit/>
          </a:bodyPr>
          <a:lstStyle/>
          <a:p>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IsDOMNodePresent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string</a:t>
            </a:r>
            <a:r>
              <a:rPr lang="en-US" b="0" dirty="0">
                <a:solidFill>
                  <a:srgbClr val="000000"/>
                </a:solidFill>
                <a:effectLst/>
                <a:latin typeface="Consolas" panose="020B0609020204030204" pitchFamily="49" charset="0"/>
              </a:rPr>
              <a:t> 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isTestPage</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pageData.hasAttribute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isTestPage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else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IsDOMNodePresent</a:t>
            </a:r>
            <a:r>
              <a:rPr lang="en-US" b="0" dirty="0">
                <a:solidFill>
                  <a:srgbClr val="000000"/>
                </a:solidFill>
                <a:effectLst/>
                <a:latin typeface="Consolas" panose="020B0609020204030204" pitchFamily="49" charset="0"/>
              </a:rPr>
              <a:t>(node))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9899415-81D4-4EE5-A09A-5D2C48B35776}"/>
              </a:ext>
            </a:extLst>
          </p:cNvPr>
          <p:cNvSpPr txBox="1"/>
          <p:nvPr/>
        </p:nvSpPr>
        <p:spPr>
          <a:xfrm>
            <a:off x="390144" y="861429"/>
            <a:ext cx="5508239" cy="800219"/>
          </a:xfrm>
          <a:prstGeom prst="rect">
            <a:avLst/>
          </a:prstGeom>
          <a:noFill/>
        </p:spPr>
        <p:txBody>
          <a:bodyPr wrap="none" rtlCol="0">
            <a:spAutoFit/>
          </a:bodyPr>
          <a:lstStyle/>
          <a:p>
            <a:r>
              <a:rPr lang="en-US" sz="2800" b="0" dirty="0">
                <a:solidFill>
                  <a:schemeClr val="tx1">
                    <a:lumMod val="50000"/>
                    <a:lumOff val="50000"/>
                  </a:schemeClr>
                </a:solidFill>
                <a:effectLst/>
                <a:latin typeface="Consolas" panose="020B0609020204030204" pitchFamily="49" charset="0"/>
              </a:rPr>
              <a:t>Avoid negative conditionals</a:t>
            </a:r>
          </a:p>
          <a:p>
            <a:endParaRPr lang="en-US" dirty="0"/>
          </a:p>
        </p:txBody>
      </p:sp>
      <p:sp>
        <p:nvSpPr>
          <p:cNvPr id="11" name="TextBox 10">
            <a:extLst>
              <a:ext uri="{FF2B5EF4-FFF2-40B4-BE49-F238E27FC236}">
                <a16:creationId xmlns:a16="http://schemas.microsoft.com/office/drawing/2014/main" id="{B4E195EB-8D28-449F-8343-98A744031777}"/>
              </a:ext>
            </a:extLst>
          </p:cNvPr>
          <p:cNvSpPr txBox="1"/>
          <p:nvPr/>
        </p:nvSpPr>
        <p:spPr>
          <a:xfrm>
            <a:off x="816864" y="1661648"/>
            <a:ext cx="758541" cy="369332"/>
          </a:xfrm>
          <a:prstGeom prst="rect">
            <a:avLst/>
          </a:prstGeom>
          <a:noFill/>
        </p:spPr>
        <p:txBody>
          <a:bodyPr wrap="none" rtlCol="0">
            <a:spAutoFit/>
          </a:bodyPr>
          <a:lstStyle/>
          <a:p>
            <a:r>
              <a:rPr lang="en-US" dirty="0"/>
              <a:t>Good:</a:t>
            </a:r>
          </a:p>
        </p:txBody>
      </p:sp>
    </p:spTree>
    <p:extLst>
      <p:ext uri="{BB962C8B-B14F-4D97-AF65-F5344CB8AC3E}">
        <p14:creationId xmlns:p14="http://schemas.microsoft.com/office/powerpoint/2010/main" val="131871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06A70-A62D-4877-B4FB-FB437B0DDEA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88819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50440B-4900-4B71-9A07-C8558EEB7A2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43466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7483F7-A8C6-4EEC-8415-E257F3A7C0E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28256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FDBE9-04EA-4E37-9BDB-C07A6AF82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4" name="TextBox 3">
            <a:extLst>
              <a:ext uri="{FF2B5EF4-FFF2-40B4-BE49-F238E27FC236}">
                <a16:creationId xmlns:a16="http://schemas.microsoft.com/office/drawing/2014/main" id="{55373E55-612E-49A5-93B4-A7349E0EB418}"/>
              </a:ext>
            </a:extLst>
          </p:cNvPr>
          <p:cNvSpPr txBox="1"/>
          <p:nvPr/>
        </p:nvSpPr>
        <p:spPr>
          <a:xfrm>
            <a:off x="419209" y="142875"/>
            <a:ext cx="3156377" cy="1107996"/>
          </a:xfrm>
          <a:prstGeom prst="rect">
            <a:avLst/>
          </a:prstGeom>
          <a:noFill/>
        </p:spPr>
        <p:txBody>
          <a:bodyPr wrap="none" rtlCol="0">
            <a:spAutoFit/>
          </a:bodyPr>
          <a:lstStyle/>
          <a:p>
            <a:pPr algn="ctr"/>
            <a:r>
              <a:rPr lang="en-US" sz="6600" b="1" dirty="0"/>
              <a:t>S.O.L.I.D</a:t>
            </a:r>
          </a:p>
        </p:txBody>
      </p:sp>
      <p:sp>
        <p:nvSpPr>
          <p:cNvPr id="5" name="TextBox 4">
            <a:extLst>
              <a:ext uri="{FF2B5EF4-FFF2-40B4-BE49-F238E27FC236}">
                <a16:creationId xmlns:a16="http://schemas.microsoft.com/office/drawing/2014/main" id="{0CC0F8D1-EC7F-4427-8E47-2AD3EA21CC61}"/>
              </a:ext>
            </a:extLst>
          </p:cNvPr>
          <p:cNvSpPr txBox="1"/>
          <p:nvPr/>
        </p:nvSpPr>
        <p:spPr>
          <a:xfrm>
            <a:off x="733532" y="1250871"/>
            <a:ext cx="6938853" cy="5632311"/>
          </a:xfrm>
          <a:prstGeom prst="rect">
            <a:avLst/>
          </a:prstGeom>
          <a:noFill/>
        </p:spPr>
        <p:txBody>
          <a:bodyPr wrap="square" rtlCol="0">
            <a:spAutoFit/>
          </a:bodyPr>
          <a:lstStyle/>
          <a:p>
            <a:pPr algn="l">
              <a:buFont typeface="Arial" panose="020B0604020202020204" pitchFamily="34" charset="0"/>
              <a:buChar char="•"/>
            </a:pPr>
            <a:r>
              <a:rPr lang="en-US" sz="3600" b="1" i="0" strike="noStrike" dirty="0">
                <a:solidFill>
                  <a:srgbClr val="000000"/>
                </a:solidFill>
                <a:effectLst/>
                <a:latin typeface="Sailec-Bold"/>
                <a:hlinkClick r:id="rId4"/>
              </a:rPr>
              <a:t>S</a:t>
            </a:r>
            <a:r>
              <a:rPr lang="en-US" sz="3600" b="0" i="0" strike="noStrike" dirty="0">
                <a:solidFill>
                  <a:srgbClr val="000000"/>
                </a:solidFill>
                <a:effectLst/>
                <a:latin typeface="Sailec-Regular"/>
                <a:hlinkClick r:id="rId4"/>
              </a:rPr>
              <a:t> - Single responsibility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5"/>
              </a:rPr>
              <a:t>O</a:t>
            </a:r>
            <a:r>
              <a:rPr lang="en-US" sz="3600" b="0" i="0" strike="noStrike" dirty="0">
                <a:solidFill>
                  <a:srgbClr val="000000"/>
                </a:solidFill>
                <a:effectLst/>
                <a:latin typeface="Sailec-Regular"/>
                <a:hlinkClick r:id="rId5"/>
              </a:rPr>
              <a:t> - Open-closed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6"/>
              </a:rPr>
              <a:t>L</a:t>
            </a:r>
            <a:r>
              <a:rPr lang="en-US" sz="3600" b="0" i="0" strike="noStrike" dirty="0">
                <a:solidFill>
                  <a:srgbClr val="000000"/>
                </a:solidFill>
                <a:effectLst/>
                <a:latin typeface="Sailec-Regular"/>
                <a:hlinkClick r:id="rId6"/>
              </a:rPr>
              <a:t> - </a:t>
            </a:r>
            <a:r>
              <a:rPr lang="en-US" sz="3600" b="0" i="0" strike="noStrike" dirty="0" err="1">
                <a:solidFill>
                  <a:srgbClr val="000000"/>
                </a:solidFill>
                <a:effectLst/>
                <a:latin typeface="Sailec-Regular"/>
                <a:hlinkClick r:id="rId6"/>
              </a:rPr>
              <a:t>Liskov</a:t>
            </a:r>
            <a:r>
              <a:rPr lang="en-US" sz="3600" b="0" i="0" strike="noStrike" dirty="0">
                <a:solidFill>
                  <a:srgbClr val="000000"/>
                </a:solidFill>
                <a:effectLst/>
                <a:latin typeface="Sailec-Regular"/>
                <a:hlinkClick r:id="rId6"/>
              </a:rPr>
              <a:t> substitution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7"/>
              </a:rPr>
              <a:t>I</a:t>
            </a:r>
            <a:r>
              <a:rPr lang="en-US" sz="3600" b="0" i="0" strike="noStrike" dirty="0">
                <a:solidFill>
                  <a:srgbClr val="000000"/>
                </a:solidFill>
                <a:effectLst/>
                <a:latin typeface="Sailec-Regular"/>
                <a:hlinkClick r:id="rId7"/>
              </a:rPr>
              <a:t> - Interface segregation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8"/>
              </a:rPr>
              <a:t>D</a:t>
            </a:r>
            <a:r>
              <a:rPr lang="en-US" sz="3600" b="0" i="0" strike="noStrike" dirty="0">
                <a:solidFill>
                  <a:srgbClr val="000000"/>
                </a:solidFill>
                <a:effectLst/>
                <a:latin typeface="Sailec-Regular"/>
                <a:hlinkClick r:id="rId8"/>
              </a:rPr>
              <a:t> - Dependency Inversion principle</a:t>
            </a:r>
            <a:endParaRPr lang="en-US" sz="3600" b="0" i="0" dirty="0">
              <a:solidFill>
                <a:srgbClr val="323232"/>
              </a:solidFill>
              <a:effectLst/>
              <a:latin typeface="Sailec-Regular"/>
            </a:endParaRPr>
          </a:p>
          <a:p>
            <a:endParaRPr lang="en-US" sz="3600" dirty="0"/>
          </a:p>
        </p:txBody>
      </p:sp>
    </p:spTree>
    <p:extLst>
      <p:ext uri="{BB962C8B-B14F-4D97-AF65-F5344CB8AC3E}">
        <p14:creationId xmlns:p14="http://schemas.microsoft.com/office/powerpoint/2010/main" val="3953216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C9193-43E9-4DA0-AA92-84DE76F0415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43112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FDBE9-04EA-4E37-9BDB-C07A6AF82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4" name="TextBox 3">
            <a:extLst>
              <a:ext uri="{FF2B5EF4-FFF2-40B4-BE49-F238E27FC236}">
                <a16:creationId xmlns:a16="http://schemas.microsoft.com/office/drawing/2014/main" id="{55373E55-612E-49A5-93B4-A7349E0EB418}"/>
              </a:ext>
            </a:extLst>
          </p:cNvPr>
          <p:cNvSpPr txBox="1"/>
          <p:nvPr/>
        </p:nvSpPr>
        <p:spPr>
          <a:xfrm>
            <a:off x="175184" y="-40640"/>
            <a:ext cx="3969548" cy="1107996"/>
          </a:xfrm>
          <a:prstGeom prst="rect">
            <a:avLst/>
          </a:prstGeom>
          <a:noFill/>
        </p:spPr>
        <p:txBody>
          <a:bodyPr wrap="none" rtlCol="0">
            <a:spAutoFit/>
          </a:bodyPr>
          <a:lstStyle/>
          <a:p>
            <a:pPr algn="ctr"/>
            <a:r>
              <a:rPr lang="en-US" sz="6600" b="1" dirty="0"/>
              <a:t>Comments</a:t>
            </a:r>
          </a:p>
        </p:txBody>
      </p:sp>
      <p:sp>
        <p:nvSpPr>
          <p:cNvPr id="2" name="TextBox 1">
            <a:extLst>
              <a:ext uri="{FF2B5EF4-FFF2-40B4-BE49-F238E27FC236}">
                <a16:creationId xmlns:a16="http://schemas.microsoft.com/office/drawing/2014/main" id="{B4748E08-764A-494E-A4D7-FAAEED03FA59}"/>
              </a:ext>
            </a:extLst>
          </p:cNvPr>
          <p:cNvSpPr txBox="1"/>
          <p:nvPr/>
        </p:nvSpPr>
        <p:spPr>
          <a:xfrm>
            <a:off x="731520" y="1067356"/>
            <a:ext cx="3243965" cy="461665"/>
          </a:xfrm>
          <a:prstGeom prst="rect">
            <a:avLst/>
          </a:prstGeom>
          <a:noFill/>
        </p:spPr>
        <p:txBody>
          <a:bodyPr wrap="none" rtlCol="0">
            <a:spAutoFit/>
          </a:bodyPr>
          <a:lstStyle/>
          <a:p>
            <a:r>
              <a:rPr lang="en-US" sz="2400" dirty="0">
                <a:solidFill>
                  <a:schemeClr val="tx1">
                    <a:lumMod val="50000"/>
                    <a:lumOff val="50000"/>
                  </a:schemeClr>
                </a:solidFill>
              </a:rPr>
              <a:t>Explain yourself in Code:</a:t>
            </a:r>
          </a:p>
        </p:txBody>
      </p:sp>
      <p:sp>
        <p:nvSpPr>
          <p:cNvPr id="6" name="TextBox 5">
            <a:extLst>
              <a:ext uri="{FF2B5EF4-FFF2-40B4-BE49-F238E27FC236}">
                <a16:creationId xmlns:a16="http://schemas.microsoft.com/office/drawing/2014/main" id="{76585FD2-0943-45DE-8FD3-2E5F35D8E1DE}"/>
              </a:ext>
            </a:extLst>
          </p:cNvPr>
          <p:cNvSpPr txBox="1"/>
          <p:nvPr/>
        </p:nvSpPr>
        <p:spPr>
          <a:xfrm>
            <a:off x="406400" y="2548315"/>
            <a:ext cx="7909538" cy="923330"/>
          </a:xfrm>
          <a:prstGeom prst="rect">
            <a:avLst/>
          </a:prstGeom>
          <a:noFill/>
        </p:spPr>
        <p:txBody>
          <a:bodyPr wrap="none" rtlCol="0">
            <a:spAutoFit/>
          </a:bodyPr>
          <a:lstStyle/>
          <a:p>
            <a:r>
              <a:rPr lang="en-US" b="0" dirty="0">
                <a:solidFill>
                  <a:srgbClr val="008000"/>
                </a:solidFill>
                <a:effectLst/>
                <a:latin typeface="Consolas" panose="020B0609020204030204" pitchFamily="49" charset="0"/>
              </a:rPr>
              <a:t>// Check to see if the employee is eligible for full benefits</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employee.flags</a:t>
            </a:r>
            <a:r>
              <a:rPr lang="en-US" b="0" dirty="0">
                <a:solidFill>
                  <a:srgbClr val="000000"/>
                </a:solidFill>
                <a:effectLst/>
                <a:latin typeface="Consolas" panose="020B0609020204030204" pitchFamily="49" charset="0"/>
              </a:rPr>
              <a:t> &amp; HOURLY_FLAG) &amp;&amp; (</a:t>
            </a:r>
            <a:r>
              <a:rPr lang="en-US" b="0" dirty="0" err="1">
                <a:solidFill>
                  <a:srgbClr val="000000"/>
                </a:solidFill>
                <a:effectLst/>
                <a:latin typeface="Consolas" panose="020B0609020204030204" pitchFamily="49" charset="0"/>
              </a:rPr>
              <a:t>employee.age</a:t>
            </a:r>
            <a:r>
              <a:rPr lang="en-US" b="0" dirty="0">
                <a:solidFill>
                  <a:srgbClr val="000000"/>
                </a:solidFill>
                <a:effectLst/>
                <a:latin typeface="Consolas" panose="020B0609020204030204" pitchFamily="49" charset="0"/>
              </a:rPr>
              <a:t> &gt; </a:t>
            </a:r>
            <a:r>
              <a:rPr lang="en-US" b="0" dirty="0">
                <a:solidFill>
                  <a:srgbClr val="098658"/>
                </a:solidFill>
                <a:effectLst/>
                <a:latin typeface="Consolas" panose="020B0609020204030204" pitchFamily="49" charset="0"/>
              </a:rPr>
              <a:t>65</a:t>
            </a:r>
            <a:r>
              <a:rPr lang="en-US" b="0" dirty="0">
                <a:solidFill>
                  <a:srgbClr val="000000"/>
                </a:solidFill>
                <a:effectLst/>
                <a:latin typeface="Consolas" panose="020B0609020204030204" pitchFamily="49" charset="0"/>
              </a:rPr>
              <a:t>))</a:t>
            </a:r>
          </a:p>
          <a:p>
            <a:endParaRPr lang="en-US" dirty="0"/>
          </a:p>
        </p:txBody>
      </p:sp>
      <p:sp>
        <p:nvSpPr>
          <p:cNvPr id="7" name="TextBox 6">
            <a:extLst>
              <a:ext uri="{FF2B5EF4-FFF2-40B4-BE49-F238E27FC236}">
                <a16:creationId xmlns:a16="http://schemas.microsoft.com/office/drawing/2014/main" id="{41FAE650-914B-4575-AC86-6527168B9D4C}"/>
              </a:ext>
            </a:extLst>
          </p:cNvPr>
          <p:cNvSpPr txBox="1"/>
          <p:nvPr/>
        </p:nvSpPr>
        <p:spPr>
          <a:xfrm>
            <a:off x="406400" y="4125149"/>
            <a:ext cx="5376793" cy="646331"/>
          </a:xfrm>
          <a:prstGeom prst="rect">
            <a:avLst/>
          </a:prstGeom>
          <a:noFill/>
        </p:spPr>
        <p:txBody>
          <a:bodyPr wrap="none" rtlCol="0">
            <a:spAutoFit/>
          </a:bodyPr>
          <a:lstStyle/>
          <a:p>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employee.isEligibleForFullBenefits</a:t>
            </a:r>
            <a:r>
              <a:rPr lang="en-US" b="0" dirty="0">
                <a:solidFill>
                  <a:srgbClr val="000000"/>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2593543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04C98-F16B-4145-9141-CFBF6DDF171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88377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D0FC83-99AD-483F-A9EB-69795696B13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60306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56CC2-89B3-4EEC-A45A-681F00903BD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30178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9C0C71-3E41-4612-96E9-BBFD1798436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68154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8B61C0-3B46-40E8-81D0-F15939A8E65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50790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3A243E-4441-44E1-A210-B14988CBBA7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63319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1F051D-67BE-4BF4-AB89-7FF4B828D3D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3880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D5078-F31D-4D69-BDE5-C15FB443A01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08514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E0AF2-9BB0-4987-A557-409E8E7125F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40777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D63A17-949B-4F15-B435-04C808FE352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82770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D0A3A9-D14D-4567-A60F-4CDE1A9D842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29316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3F9559-5DDD-4E6F-B015-C77E3DC56DFE}"/>
              </a:ext>
            </a:extLst>
          </p:cNvPr>
          <p:cNvSpPr txBox="1"/>
          <p:nvPr/>
        </p:nvSpPr>
        <p:spPr>
          <a:xfrm>
            <a:off x="191728" y="147484"/>
            <a:ext cx="4691349" cy="523220"/>
          </a:xfrm>
          <a:prstGeom prst="rect">
            <a:avLst/>
          </a:prstGeom>
          <a:noFill/>
        </p:spPr>
        <p:txBody>
          <a:bodyPr wrap="none" rtlCol="0">
            <a:spAutoFit/>
          </a:bodyPr>
          <a:lstStyle/>
          <a:p>
            <a:r>
              <a:rPr lang="en-US" sz="2800" b="1" dirty="0"/>
              <a:t>Uncle Bob, CodeAnalyzer.java:</a:t>
            </a:r>
          </a:p>
        </p:txBody>
      </p:sp>
      <p:pic>
        <p:nvPicPr>
          <p:cNvPr id="16" name="Picture 15">
            <a:extLst>
              <a:ext uri="{FF2B5EF4-FFF2-40B4-BE49-F238E27FC236}">
                <a16:creationId xmlns:a16="http://schemas.microsoft.com/office/drawing/2014/main" id="{45264952-EA96-474F-B969-7C6CD237A69D}"/>
              </a:ext>
            </a:extLst>
          </p:cNvPr>
          <p:cNvPicPr>
            <a:picLocks noChangeAspect="1"/>
          </p:cNvPicPr>
          <p:nvPr/>
        </p:nvPicPr>
        <p:blipFill>
          <a:blip r:embed="rId3"/>
          <a:stretch>
            <a:fillRect/>
          </a:stretch>
        </p:blipFill>
        <p:spPr>
          <a:xfrm>
            <a:off x="6625152" y="71437"/>
            <a:ext cx="4848225" cy="6715125"/>
          </a:xfrm>
          <a:prstGeom prst="rect">
            <a:avLst/>
          </a:prstGeom>
        </p:spPr>
      </p:pic>
      <p:pic>
        <p:nvPicPr>
          <p:cNvPr id="18" name="Picture 17">
            <a:extLst>
              <a:ext uri="{FF2B5EF4-FFF2-40B4-BE49-F238E27FC236}">
                <a16:creationId xmlns:a16="http://schemas.microsoft.com/office/drawing/2014/main" id="{4A0AF55A-36D9-4D60-98DB-5FFBD5B2C40D}"/>
              </a:ext>
            </a:extLst>
          </p:cNvPr>
          <p:cNvPicPr>
            <a:picLocks noChangeAspect="1"/>
          </p:cNvPicPr>
          <p:nvPr/>
        </p:nvPicPr>
        <p:blipFill>
          <a:blip r:embed="rId4"/>
          <a:stretch>
            <a:fillRect/>
          </a:stretch>
        </p:blipFill>
        <p:spPr>
          <a:xfrm>
            <a:off x="600075" y="670704"/>
            <a:ext cx="5495925" cy="5962650"/>
          </a:xfrm>
          <a:prstGeom prst="rect">
            <a:avLst/>
          </a:prstGeom>
        </p:spPr>
      </p:pic>
    </p:spTree>
    <p:extLst>
      <p:ext uri="{BB962C8B-B14F-4D97-AF65-F5344CB8AC3E}">
        <p14:creationId xmlns:p14="http://schemas.microsoft.com/office/powerpoint/2010/main" val="2808444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72B801-62BA-4351-BBD2-1DA4B057F49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92161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99D415-E5E1-4D2A-86B5-F3B3A2B1630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08621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C6D1E6-D082-4EA9-950C-2758B41F3C4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4444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DA31F-DF31-48FC-82BA-FF9652254CA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82431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058C59-CE36-4AC8-BA16-B35AC0D2CC5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26932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85D56F-F891-417C-9368-4381E6B303C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38041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98BE8A-DBD8-4DD1-B72B-A0CD7C1A290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39523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76810-3159-4F75-8D2E-886A63F96B4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05976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0E506-E9E2-46E7-B5F7-AA2B3BD393B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87066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C03ECB-05CB-43DD-98BC-240307C6F83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70807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1E8832A-116E-4D3B-933E-CFD57D67B082}"/>
              </a:ext>
            </a:extLst>
          </p:cNvPr>
          <p:cNvPicPr>
            <a:picLocks noChangeAspect="1"/>
          </p:cNvPicPr>
          <p:nvPr/>
        </p:nvPicPr>
        <p:blipFill>
          <a:blip r:embed="rId3"/>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1B6C562C-080B-475D-8447-42EC9B35E57F}"/>
              </a:ext>
            </a:extLst>
          </p:cNvPr>
          <p:cNvSpPr txBox="1"/>
          <p:nvPr/>
        </p:nvSpPr>
        <p:spPr>
          <a:xfrm>
            <a:off x="0" y="0"/>
            <a:ext cx="4047518"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Single concept per test</a:t>
            </a:r>
            <a:endParaRPr lang="en-US" sz="3200" dirty="0">
              <a:solidFill>
                <a:schemeClr val="tx1">
                  <a:lumMod val="95000"/>
                  <a:lumOff val="5000"/>
                </a:schemeClr>
              </a:solidFill>
            </a:endParaRPr>
          </a:p>
        </p:txBody>
      </p:sp>
      <p:pic>
        <p:nvPicPr>
          <p:cNvPr id="10" name="Picture 9">
            <a:extLst>
              <a:ext uri="{FF2B5EF4-FFF2-40B4-BE49-F238E27FC236}">
                <a16:creationId xmlns:a16="http://schemas.microsoft.com/office/drawing/2014/main" id="{52EA8315-E0A5-4C2F-8BCA-1CC5D2B5ABA9}"/>
              </a:ext>
            </a:extLst>
          </p:cNvPr>
          <p:cNvPicPr>
            <a:picLocks noChangeAspect="1"/>
          </p:cNvPicPr>
          <p:nvPr/>
        </p:nvPicPr>
        <p:blipFill>
          <a:blip r:embed="rId4"/>
          <a:stretch>
            <a:fillRect/>
          </a:stretch>
        </p:blipFill>
        <p:spPr>
          <a:xfrm>
            <a:off x="5852139" y="839457"/>
            <a:ext cx="487722" cy="403895"/>
          </a:xfrm>
          <a:prstGeom prst="rect">
            <a:avLst/>
          </a:prstGeom>
        </p:spPr>
      </p:pic>
    </p:spTree>
    <p:extLst>
      <p:ext uri="{BB962C8B-B14F-4D97-AF65-F5344CB8AC3E}">
        <p14:creationId xmlns:p14="http://schemas.microsoft.com/office/powerpoint/2010/main" val="2511034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C9DE60-4D40-4521-A0EB-DF68567829AE}"/>
              </a:ext>
            </a:extLst>
          </p:cNvPr>
          <p:cNvPicPr>
            <a:picLocks noChangeAspect="1"/>
          </p:cNvPicPr>
          <p:nvPr/>
        </p:nvPicPr>
        <p:blipFill>
          <a:blip r:embed="rId3"/>
          <a:stretch>
            <a:fillRect/>
          </a:stretch>
        </p:blipFill>
        <p:spPr>
          <a:xfrm>
            <a:off x="0" y="0"/>
            <a:ext cx="12191999" cy="6858000"/>
          </a:xfrm>
          <a:prstGeom prst="rect">
            <a:avLst/>
          </a:prstGeom>
        </p:spPr>
      </p:pic>
      <p:sp>
        <p:nvSpPr>
          <p:cNvPr id="7" name="TextBox 6">
            <a:extLst>
              <a:ext uri="{FF2B5EF4-FFF2-40B4-BE49-F238E27FC236}">
                <a16:creationId xmlns:a16="http://schemas.microsoft.com/office/drawing/2014/main" id="{8D9F8C7D-C2B5-4334-8863-CA5A99F1E235}"/>
              </a:ext>
            </a:extLst>
          </p:cNvPr>
          <p:cNvSpPr txBox="1"/>
          <p:nvPr/>
        </p:nvSpPr>
        <p:spPr>
          <a:xfrm>
            <a:off x="0" y="0"/>
            <a:ext cx="4047518"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Single concept per test</a:t>
            </a:r>
            <a:endParaRPr lang="en-US" sz="3200" dirty="0">
              <a:solidFill>
                <a:schemeClr val="tx1">
                  <a:lumMod val="95000"/>
                  <a:lumOff val="5000"/>
                </a:schemeClr>
              </a:solidFill>
            </a:endParaRPr>
          </a:p>
        </p:txBody>
      </p:sp>
      <p:pic>
        <p:nvPicPr>
          <p:cNvPr id="9" name="Picture 8">
            <a:extLst>
              <a:ext uri="{FF2B5EF4-FFF2-40B4-BE49-F238E27FC236}">
                <a16:creationId xmlns:a16="http://schemas.microsoft.com/office/drawing/2014/main" id="{A2E7C911-8E82-4BFA-AAD8-109623E62085}"/>
              </a:ext>
            </a:extLst>
          </p:cNvPr>
          <p:cNvPicPr>
            <a:picLocks noChangeAspect="1"/>
          </p:cNvPicPr>
          <p:nvPr/>
        </p:nvPicPr>
        <p:blipFill>
          <a:blip r:embed="rId4"/>
          <a:stretch>
            <a:fillRect/>
          </a:stretch>
        </p:blipFill>
        <p:spPr>
          <a:xfrm>
            <a:off x="4047518" y="584775"/>
            <a:ext cx="518205" cy="457240"/>
          </a:xfrm>
          <a:prstGeom prst="rect">
            <a:avLst/>
          </a:prstGeom>
        </p:spPr>
      </p:pic>
      <p:sp>
        <p:nvSpPr>
          <p:cNvPr id="10" name="TextBox 9">
            <a:hlinkClick r:id="rId5"/>
            <a:extLst>
              <a:ext uri="{FF2B5EF4-FFF2-40B4-BE49-F238E27FC236}">
                <a16:creationId xmlns:a16="http://schemas.microsoft.com/office/drawing/2014/main" id="{C44840B5-DD22-41BA-AD80-E5DCF33D0481}"/>
              </a:ext>
            </a:extLst>
          </p:cNvPr>
          <p:cNvSpPr txBox="1"/>
          <p:nvPr/>
        </p:nvSpPr>
        <p:spPr>
          <a:xfrm rot="2802207">
            <a:off x="5016393" y="1248426"/>
            <a:ext cx="3352389" cy="830997"/>
          </a:xfrm>
          <a:prstGeom prst="rect">
            <a:avLst/>
          </a:prstGeom>
          <a:noFill/>
        </p:spPr>
        <p:txBody>
          <a:bodyPr wrap="square" rtlCol="0">
            <a:spAutoFit/>
          </a:bodyPr>
          <a:lstStyle/>
          <a:p>
            <a:r>
              <a:rPr lang="en-US" sz="4800" dirty="0">
                <a:solidFill>
                  <a:schemeClr val="accent1"/>
                </a:solidFill>
              </a:rPr>
              <a:t>AAA Pattern</a:t>
            </a:r>
          </a:p>
        </p:txBody>
      </p:sp>
    </p:spTree>
    <p:extLst>
      <p:ext uri="{BB962C8B-B14F-4D97-AF65-F5344CB8AC3E}">
        <p14:creationId xmlns:p14="http://schemas.microsoft.com/office/powerpoint/2010/main" val="4272354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ACADC-09D9-4AA7-97F0-FDB5B5B8127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11142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90F28-267B-4415-87A7-5F319E2F66A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70507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5B5411-6FBA-4F9A-93E5-16591665480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96081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3183F7-D396-429E-AA08-32039704608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8467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11DF77-2779-4538-9E57-1E553850F31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98679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9F6E1-2179-42B0-A96D-42BB1BB23CC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755405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7ED68E-E07C-44A4-9A1A-CFD55DD8594B}"/>
              </a:ext>
            </a:extLst>
          </p:cNvPr>
          <p:cNvPicPr>
            <a:picLocks noChangeAspect="1"/>
          </p:cNvPicPr>
          <p:nvPr/>
        </p:nvPicPr>
        <p:blipFill>
          <a:blip r:embed="rId3"/>
          <a:stretch>
            <a:fillRect/>
          </a:stretch>
        </p:blipFill>
        <p:spPr>
          <a:xfrm>
            <a:off x="0" y="0"/>
            <a:ext cx="12191999" cy="6857999"/>
          </a:xfrm>
          <a:prstGeom prst="rect">
            <a:avLst/>
          </a:prstGeom>
        </p:spPr>
      </p:pic>
      <p:sp>
        <p:nvSpPr>
          <p:cNvPr id="9" name="TextBox 8">
            <a:extLst>
              <a:ext uri="{FF2B5EF4-FFF2-40B4-BE49-F238E27FC236}">
                <a16:creationId xmlns:a16="http://schemas.microsoft.com/office/drawing/2014/main" id="{6DBDA7C4-68E3-4447-9B2F-99D4794C5849}"/>
              </a:ext>
            </a:extLst>
          </p:cNvPr>
          <p:cNvSpPr txBox="1"/>
          <p:nvPr/>
        </p:nvSpPr>
        <p:spPr>
          <a:xfrm>
            <a:off x="0" y="0"/>
            <a:ext cx="3894271"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Avoid duplicate codes</a:t>
            </a:r>
            <a:endParaRPr lang="en-US" sz="3200" dirty="0">
              <a:solidFill>
                <a:schemeClr val="tx1">
                  <a:lumMod val="95000"/>
                  <a:lumOff val="5000"/>
                </a:schemeClr>
              </a:solidFill>
            </a:endParaRPr>
          </a:p>
        </p:txBody>
      </p:sp>
      <p:pic>
        <p:nvPicPr>
          <p:cNvPr id="11" name="Picture 10">
            <a:extLst>
              <a:ext uri="{FF2B5EF4-FFF2-40B4-BE49-F238E27FC236}">
                <a16:creationId xmlns:a16="http://schemas.microsoft.com/office/drawing/2014/main" id="{3D902795-6391-44F6-AC73-728147FAB094}"/>
              </a:ext>
            </a:extLst>
          </p:cNvPr>
          <p:cNvPicPr>
            <a:picLocks noChangeAspect="1"/>
          </p:cNvPicPr>
          <p:nvPr/>
        </p:nvPicPr>
        <p:blipFill>
          <a:blip r:embed="rId4"/>
          <a:stretch>
            <a:fillRect/>
          </a:stretch>
        </p:blipFill>
        <p:spPr>
          <a:xfrm>
            <a:off x="5608277" y="666737"/>
            <a:ext cx="487722" cy="403895"/>
          </a:xfrm>
          <a:prstGeom prst="rect">
            <a:avLst/>
          </a:prstGeom>
        </p:spPr>
      </p:pic>
    </p:spTree>
    <p:extLst>
      <p:ext uri="{BB962C8B-B14F-4D97-AF65-F5344CB8AC3E}">
        <p14:creationId xmlns:p14="http://schemas.microsoft.com/office/powerpoint/2010/main" val="27191051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C325A6-64DB-4D05-BBE7-AE7ABCD53592}"/>
              </a:ext>
            </a:extLst>
          </p:cNvPr>
          <p:cNvPicPr>
            <a:picLocks noChangeAspect="1"/>
          </p:cNvPicPr>
          <p:nvPr/>
        </p:nvPicPr>
        <p:blipFill>
          <a:blip r:embed="rId3"/>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FCBAB9C0-2E60-46D2-B6BD-5F502C990D84}"/>
              </a:ext>
            </a:extLst>
          </p:cNvPr>
          <p:cNvSpPr txBox="1"/>
          <p:nvPr/>
        </p:nvSpPr>
        <p:spPr>
          <a:xfrm>
            <a:off x="0" y="0"/>
            <a:ext cx="3894271"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Avoid duplicate codes</a:t>
            </a:r>
            <a:endParaRPr lang="en-US" sz="3200" dirty="0">
              <a:solidFill>
                <a:schemeClr val="tx1">
                  <a:lumMod val="95000"/>
                  <a:lumOff val="5000"/>
                </a:schemeClr>
              </a:solidFill>
            </a:endParaRPr>
          </a:p>
        </p:txBody>
      </p:sp>
      <p:pic>
        <p:nvPicPr>
          <p:cNvPr id="10" name="Picture 9">
            <a:extLst>
              <a:ext uri="{FF2B5EF4-FFF2-40B4-BE49-F238E27FC236}">
                <a16:creationId xmlns:a16="http://schemas.microsoft.com/office/drawing/2014/main" id="{AE6063FB-6CF5-4E3E-8E37-8BCDC32CA64B}"/>
              </a:ext>
            </a:extLst>
          </p:cNvPr>
          <p:cNvPicPr>
            <a:picLocks noChangeAspect="1"/>
          </p:cNvPicPr>
          <p:nvPr/>
        </p:nvPicPr>
        <p:blipFill>
          <a:blip r:embed="rId4"/>
          <a:stretch>
            <a:fillRect/>
          </a:stretch>
        </p:blipFill>
        <p:spPr>
          <a:xfrm>
            <a:off x="3376066" y="787975"/>
            <a:ext cx="518205" cy="457240"/>
          </a:xfrm>
          <a:prstGeom prst="rect">
            <a:avLst/>
          </a:prstGeom>
        </p:spPr>
      </p:pic>
    </p:spTree>
    <p:extLst>
      <p:ext uri="{BB962C8B-B14F-4D97-AF65-F5344CB8AC3E}">
        <p14:creationId xmlns:p14="http://schemas.microsoft.com/office/powerpoint/2010/main" val="4124472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B3E39B-DB60-4424-9201-BA88474C407A}"/>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588842E-ABB1-4BBE-A5BF-D204BA85D6AC}"/>
              </a:ext>
            </a:extLst>
          </p:cNvPr>
          <p:cNvPicPr>
            <a:picLocks noChangeAspect="1"/>
          </p:cNvPicPr>
          <p:nvPr/>
        </p:nvPicPr>
        <p:blipFill>
          <a:blip r:embed="rId3"/>
          <a:stretch>
            <a:fillRect/>
          </a:stretch>
        </p:blipFill>
        <p:spPr>
          <a:xfrm>
            <a:off x="3376066" y="968553"/>
            <a:ext cx="518205" cy="457240"/>
          </a:xfrm>
          <a:prstGeom prst="rect">
            <a:avLst/>
          </a:prstGeom>
        </p:spPr>
      </p:pic>
      <p:pic>
        <p:nvPicPr>
          <p:cNvPr id="8" name="Picture 7">
            <a:extLst>
              <a:ext uri="{FF2B5EF4-FFF2-40B4-BE49-F238E27FC236}">
                <a16:creationId xmlns:a16="http://schemas.microsoft.com/office/drawing/2014/main" id="{C27B160B-4026-4011-AA96-E65E64BA2A4A}"/>
              </a:ext>
            </a:extLst>
          </p:cNvPr>
          <p:cNvPicPr>
            <a:picLocks noChangeAspect="1"/>
          </p:cNvPicPr>
          <p:nvPr/>
        </p:nvPicPr>
        <p:blipFill>
          <a:blip r:embed="rId3"/>
          <a:stretch>
            <a:fillRect/>
          </a:stretch>
        </p:blipFill>
        <p:spPr>
          <a:xfrm>
            <a:off x="3894271" y="1062930"/>
            <a:ext cx="518205" cy="457240"/>
          </a:xfrm>
          <a:prstGeom prst="rect">
            <a:avLst/>
          </a:prstGeom>
        </p:spPr>
      </p:pic>
      <p:sp>
        <p:nvSpPr>
          <p:cNvPr id="9" name="TextBox 8">
            <a:extLst>
              <a:ext uri="{FF2B5EF4-FFF2-40B4-BE49-F238E27FC236}">
                <a16:creationId xmlns:a16="http://schemas.microsoft.com/office/drawing/2014/main" id="{A6AA5CFD-A1B6-4FF4-8E6F-D1EAF0A635E2}"/>
              </a:ext>
            </a:extLst>
          </p:cNvPr>
          <p:cNvSpPr txBox="1"/>
          <p:nvPr/>
        </p:nvSpPr>
        <p:spPr>
          <a:xfrm>
            <a:off x="0" y="0"/>
            <a:ext cx="3894271"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Avoid duplicate codes</a:t>
            </a:r>
            <a:endParaRPr lang="en-US" sz="3200" dirty="0">
              <a:solidFill>
                <a:schemeClr val="tx1">
                  <a:lumMod val="95000"/>
                  <a:lumOff val="5000"/>
                </a:schemeClr>
              </a:solidFill>
            </a:endParaRPr>
          </a:p>
        </p:txBody>
      </p:sp>
      <p:sp>
        <p:nvSpPr>
          <p:cNvPr id="10" name="TextBox 9">
            <a:extLst>
              <a:ext uri="{FF2B5EF4-FFF2-40B4-BE49-F238E27FC236}">
                <a16:creationId xmlns:a16="http://schemas.microsoft.com/office/drawing/2014/main" id="{4F7FD8F0-123A-480A-BF71-247836361043}"/>
              </a:ext>
            </a:extLst>
          </p:cNvPr>
          <p:cNvSpPr txBox="1"/>
          <p:nvPr/>
        </p:nvSpPr>
        <p:spPr>
          <a:xfrm>
            <a:off x="172720" y="591998"/>
            <a:ext cx="4713085" cy="369332"/>
          </a:xfrm>
          <a:prstGeom prst="rect">
            <a:avLst/>
          </a:prstGeom>
          <a:noFill/>
        </p:spPr>
        <p:txBody>
          <a:bodyPr wrap="none" rtlCol="0">
            <a:spAutoFit/>
          </a:bodyPr>
          <a:lstStyle/>
          <a:p>
            <a:r>
              <a:rPr lang="en-US" b="0" i="0" dirty="0">
                <a:solidFill>
                  <a:schemeClr val="tx1">
                    <a:lumMod val="50000"/>
                    <a:lumOff val="50000"/>
                  </a:schemeClr>
                </a:solidFill>
                <a:effectLst/>
                <a:latin typeface="-apple-system"/>
              </a:rPr>
              <a:t>It is better to use a compact version of the code.</a:t>
            </a:r>
            <a:endParaRPr lang="en-US" dirty="0">
              <a:solidFill>
                <a:schemeClr val="tx1">
                  <a:lumMod val="50000"/>
                  <a:lumOff val="50000"/>
                </a:schemeClr>
              </a:solidFill>
            </a:endParaRPr>
          </a:p>
        </p:txBody>
      </p:sp>
    </p:spTree>
    <p:extLst>
      <p:ext uri="{BB962C8B-B14F-4D97-AF65-F5344CB8AC3E}">
        <p14:creationId xmlns:p14="http://schemas.microsoft.com/office/powerpoint/2010/main" val="5044934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D26A88-CF2B-4483-9223-3EA798043DF7}"/>
              </a:ext>
            </a:extLst>
          </p:cNvPr>
          <p:cNvPicPr>
            <a:picLocks noChangeAspect="1"/>
          </p:cNvPicPr>
          <p:nvPr/>
        </p:nvPicPr>
        <p:blipFill>
          <a:blip r:embed="rId2"/>
          <a:stretch>
            <a:fillRect/>
          </a:stretch>
        </p:blipFill>
        <p:spPr>
          <a:xfrm>
            <a:off x="0" y="0"/>
            <a:ext cx="12192000" cy="6861350"/>
          </a:xfrm>
          <a:prstGeom prst="rect">
            <a:avLst/>
          </a:prstGeom>
        </p:spPr>
      </p:pic>
    </p:spTree>
    <p:extLst>
      <p:ext uri="{BB962C8B-B14F-4D97-AF65-F5344CB8AC3E}">
        <p14:creationId xmlns:p14="http://schemas.microsoft.com/office/powerpoint/2010/main" val="1823253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8" name="TextBox 7">
            <a:extLst>
              <a:ext uri="{FF2B5EF4-FFF2-40B4-BE49-F238E27FC236}">
                <a16:creationId xmlns:a16="http://schemas.microsoft.com/office/drawing/2014/main" id="{FDB2834F-6BB4-4E97-9EF4-B6F53B388366}"/>
              </a:ext>
            </a:extLst>
          </p:cNvPr>
          <p:cNvSpPr txBox="1"/>
          <p:nvPr/>
        </p:nvSpPr>
        <p:spPr>
          <a:xfrm>
            <a:off x="445476" y="2203938"/>
            <a:ext cx="7235484" cy="4093428"/>
          </a:xfrm>
          <a:prstGeom prst="rect">
            <a:avLst/>
          </a:prstGeom>
          <a:noFill/>
        </p:spPr>
        <p:txBody>
          <a:bodyPr wrap="square">
            <a:spAutoFit/>
          </a:bodyPr>
          <a:lstStyle/>
          <a:p>
            <a:pPr rtl="0">
              <a:spcBef>
                <a:spcPts val="0"/>
              </a:spcBef>
              <a:spcAft>
                <a:spcPts val="0"/>
              </a:spcAft>
            </a:pPr>
            <a:r>
              <a:rPr lang="en-US" sz="4800" b="1" i="0" u="none" strike="noStrike" dirty="0">
                <a:solidFill>
                  <a:srgbClr val="37474F"/>
                </a:solidFill>
                <a:effectLst/>
                <a:latin typeface="Oswald"/>
              </a:rPr>
              <a:t>“Complexity kills. It sucks the life out of developers, it makes products difficult to plan, build, and test.”</a:t>
            </a:r>
            <a:endParaRPr lang="en-US" sz="4800" b="1" dirty="0">
              <a:effectLst/>
            </a:endParaRPr>
          </a:p>
          <a:p>
            <a:pPr rtl="0">
              <a:spcBef>
                <a:spcPts val="0"/>
              </a:spcBef>
              <a:spcAft>
                <a:spcPts val="0"/>
              </a:spcAft>
            </a:pPr>
            <a:r>
              <a:rPr lang="en-US" sz="3200" i="0" u="none" strike="noStrike" dirty="0">
                <a:solidFill>
                  <a:srgbClr val="37474F"/>
                </a:solidFill>
                <a:effectLst/>
                <a:latin typeface="Oswald"/>
              </a:rPr>
              <a:t>—Ray Ozzie, CTO, Microsoft Corporation</a:t>
            </a:r>
            <a:endParaRPr lang="en-US" sz="3200" dirty="0">
              <a:effectLst/>
            </a:endParaRPr>
          </a:p>
          <a:p>
            <a:br>
              <a:rPr lang="en-US" b="0" dirty="0">
                <a:effectLst/>
              </a:rPr>
            </a:br>
            <a:endParaRPr lang="en-US" dirty="0"/>
          </a:p>
        </p:txBody>
      </p:sp>
    </p:spTree>
    <p:extLst>
      <p:ext uri="{BB962C8B-B14F-4D97-AF65-F5344CB8AC3E}">
        <p14:creationId xmlns:p14="http://schemas.microsoft.com/office/powerpoint/2010/main" val="31437003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CF333AA9-5313-4995-B437-36C80EF1EA29}"/>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How Would You Build a City?</a:t>
            </a:r>
            <a:endParaRPr lang="en-US" sz="4000" b="1" dirty="0">
              <a:effectLst/>
            </a:endParaRPr>
          </a:p>
        </p:txBody>
      </p:sp>
      <p:sp>
        <p:nvSpPr>
          <p:cNvPr id="7" name="TextBox 6">
            <a:extLst>
              <a:ext uri="{FF2B5EF4-FFF2-40B4-BE49-F238E27FC236}">
                <a16:creationId xmlns:a16="http://schemas.microsoft.com/office/drawing/2014/main" id="{9BF2CC51-06FD-4B2D-BDB7-47EFAD8C3BF7}"/>
              </a:ext>
            </a:extLst>
          </p:cNvPr>
          <p:cNvSpPr txBox="1"/>
          <p:nvPr/>
        </p:nvSpPr>
        <p:spPr>
          <a:xfrm>
            <a:off x="348565" y="2877938"/>
            <a:ext cx="10656277" cy="3293209"/>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3200" b="0" i="0" u="none" strike="noStrike" dirty="0">
                <a:solidFill>
                  <a:schemeClr val="tx1">
                    <a:lumMod val="65000"/>
                    <a:lumOff val="35000"/>
                  </a:schemeClr>
                </a:solidFill>
                <a:effectLst/>
                <a:latin typeface="Average"/>
              </a:rPr>
              <a:t> Could you manage all the details yourself? Probably not.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chemeClr val="tx1">
                    <a:lumMod val="65000"/>
                    <a:lumOff val="35000"/>
                  </a:schemeClr>
                </a:solidFill>
                <a:effectLst/>
                <a:latin typeface="Average"/>
              </a:rPr>
              <a:t>Even managing an existing city is too much for one person. Yet, cities work (most of the time)</a:t>
            </a:r>
          </a:p>
          <a:p>
            <a:pPr rtl="0" fontAlgn="base">
              <a:spcBef>
                <a:spcPts val="0"/>
              </a:spcBef>
              <a:spcAft>
                <a:spcPts val="0"/>
              </a:spcAft>
              <a:buFont typeface="Arial" panose="020B0604020202020204" pitchFamily="34" charset="0"/>
              <a:buChar char="•"/>
            </a:pPr>
            <a:r>
              <a:rPr lang="en-US" sz="3200" b="0" i="0" u="none" strike="noStrike" dirty="0">
                <a:solidFill>
                  <a:schemeClr val="tx1">
                    <a:lumMod val="65000"/>
                    <a:lumOff val="35000"/>
                  </a:schemeClr>
                </a:solidFill>
                <a:effectLst/>
                <a:latin typeface="Average"/>
              </a:rPr>
              <a:t> They work because cities have teams of people who manage particular parts of the city</a:t>
            </a:r>
          </a:p>
          <a:p>
            <a:pPr rtl="0" fontAlgn="base">
              <a:spcBef>
                <a:spcPts val="0"/>
              </a:spcBef>
              <a:spcAft>
                <a:spcPts val="1600"/>
              </a:spcAft>
              <a:buFont typeface="Arial" panose="020B0604020202020204" pitchFamily="34" charset="0"/>
              <a:buChar char="•"/>
            </a:pPr>
            <a:r>
              <a:rPr lang="en-US" sz="3200" b="0" i="0" u="none" strike="noStrike" dirty="0">
                <a:solidFill>
                  <a:schemeClr val="tx1">
                    <a:lumMod val="65000"/>
                    <a:lumOff val="35000"/>
                  </a:schemeClr>
                </a:solidFill>
                <a:effectLst/>
                <a:latin typeface="Average"/>
              </a:rPr>
              <a:t> Some of those people are responsible for the big picture, while others focus on the details.</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37997253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2E4F9D60-2532-4B86-BC91-03ED05E67B35}"/>
              </a:ext>
            </a:extLst>
          </p:cNvPr>
          <p:cNvSpPr txBox="1"/>
          <p:nvPr/>
        </p:nvSpPr>
        <p:spPr>
          <a:xfrm>
            <a:off x="384517" y="1824392"/>
            <a:ext cx="7865403" cy="3785652"/>
          </a:xfrm>
          <a:prstGeom prst="rect">
            <a:avLst/>
          </a:prstGeom>
          <a:noFill/>
        </p:spPr>
        <p:txBody>
          <a:bodyPr wrap="square">
            <a:spAutoFit/>
          </a:bodyPr>
          <a:lstStyle/>
          <a:p>
            <a:pPr rtl="0">
              <a:spcBef>
                <a:spcPts val="0"/>
              </a:spcBef>
              <a:spcAft>
                <a:spcPts val="0"/>
              </a:spcAft>
            </a:pPr>
            <a:r>
              <a:rPr lang="en-US" sz="4800" b="0" i="0" u="none" strike="noStrike" dirty="0">
                <a:solidFill>
                  <a:srgbClr val="37474F"/>
                </a:solidFill>
                <a:effectLst/>
                <a:latin typeface="Oswald"/>
              </a:rPr>
              <a:t>Clean code helps us achieve this at the lower levels of abstraction. In this chapter let us consider how to stay clean at higher levels of abstraction, the system level.</a:t>
            </a:r>
            <a:endParaRPr lang="en-US" sz="4800" b="0" dirty="0">
              <a:effectLst/>
            </a:endParaRPr>
          </a:p>
        </p:txBody>
      </p:sp>
    </p:spTree>
    <p:extLst>
      <p:ext uri="{BB962C8B-B14F-4D97-AF65-F5344CB8AC3E}">
        <p14:creationId xmlns:p14="http://schemas.microsoft.com/office/powerpoint/2010/main" val="5541762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C575E699-3EB2-45AE-8D9C-FD71F6CFB0FB}"/>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Separate Constructing a System from Using It</a:t>
            </a:r>
            <a:endParaRPr lang="en-US" sz="4000" b="1" dirty="0">
              <a:effectLst/>
            </a:endParaRPr>
          </a:p>
        </p:txBody>
      </p:sp>
      <p:sp>
        <p:nvSpPr>
          <p:cNvPr id="5" name="TextBox 4">
            <a:extLst>
              <a:ext uri="{FF2B5EF4-FFF2-40B4-BE49-F238E27FC236}">
                <a16:creationId xmlns:a16="http://schemas.microsoft.com/office/drawing/2014/main" id="{79AE12A9-681B-4E5B-8D9E-7F1D2345A503}"/>
              </a:ext>
            </a:extLst>
          </p:cNvPr>
          <p:cNvSpPr txBox="1"/>
          <p:nvPr/>
        </p:nvSpPr>
        <p:spPr>
          <a:xfrm>
            <a:off x="293077" y="2181285"/>
            <a:ext cx="11805137" cy="4524315"/>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 Building Hotel Example</a:t>
            </a:r>
          </a:p>
          <a:p>
            <a:pPr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 Software systems should separate the startup process, when the application objects are constructed and the dependencies are “wired” together, from the runtime logic that takes over after startup.</a:t>
            </a:r>
          </a:p>
          <a:p>
            <a:pPr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 The </a:t>
            </a:r>
            <a:r>
              <a:rPr lang="en-US" sz="3200" b="1" i="0" u="none" strike="noStrike" dirty="0">
                <a:solidFill>
                  <a:schemeClr val="tx1">
                    <a:lumMod val="75000"/>
                    <a:lumOff val="25000"/>
                  </a:schemeClr>
                </a:solidFill>
                <a:effectLst/>
                <a:latin typeface="Average"/>
              </a:rPr>
              <a:t>separation of concerns</a:t>
            </a:r>
            <a:r>
              <a:rPr lang="en-US" sz="3200" b="0" i="0" u="none" strike="noStrike" dirty="0">
                <a:solidFill>
                  <a:schemeClr val="tx1">
                    <a:lumMod val="75000"/>
                    <a:lumOff val="25000"/>
                  </a:schemeClr>
                </a:solidFill>
                <a:effectLst/>
                <a:latin typeface="Average"/>
              </a:rPr>
              <a:t> is one of the oldest and most important design techniques in our craft.</a:t>
            </a:r>
          </a:p>
          <a:p>
            <a:pPr rtl="0" fontAlgn="base">
              <a:spcBef>
                <a:spcPts val="0"/>
              </a:spcBef>
              <a:spcAft>
                <a:spcPts val="160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 Unfortunately, most applications don’t separate this concern. The code for the startup process is ad hoc and it is mixed in with the runtime logic.</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2560739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C575E699-3EB2-45AE-8D9C-FD71F6CFB0FB}"/>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Separate Constructing a System from Using It</a:t>
            </a:r>
            <a:endParaRPr lang="en-US" sz="4000" b="1" dirty="0">
              <a:effectLst/>
            </a:endParaRPr>
          </a:p>
        </p:txBody>
      </p:sp>
      <p:pic>
        <p:nvPicPr>
          <p:cNvPr id="4" name="Picture 3">
            <a:extLst>
              <a:ext uri="{FF2B5EF4-FFF2-40B4-BE49-F238E27FC236}">
                <a16:creationId xmlns:a16="http://schemas.microsoft.com/office/drawing/2014/main" id="{6325A019-B3BF-43AD-A37F-38FDB4DC9724}"/>
              </a:ext>
            </a:extLst>
          </p:cNvPr>
          <p:cNvPicPr>
            <a:picLocks noChangeAspect="1"/>
          </p:cNvPicPr>
          <p:nvPr/>
        </p:nvPicPr>
        <p:blipFill>
          <a:blip r:embed="rId3"/>
          <a:stretch>
            <a:fillRect/>
          </a:stretch>
        </p:blipFill>
        <p:spPr>
          <a:xfrm>
            <a:off x="1187694" y="2791190"/>
            <a:ext cx="8362950" cy="3362325"/>
          </a:xfrm>
          <a:prstGeom prst="rect">
            <a:avLst/>
          </a:prstGeom>
        </p:spPr>
      </p:pic>
    </p:spTree>
    <p:extLst>
      <p:ext uri="{BB962C8B-B14F-4D97-AF65-F5344CB8AC3E}">
        <p14:creationId xmlns:p14="http://schemas.microsoft.com/office/powerpoint/2010/main" val="2112031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50FE00-AF3D-4E3E-9B9D-CA708E47E11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82414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Separate Constructing a System from Using It</a:t>
            </a:r>
            <a:endParaRPr lang="en-US" sz="4000" b="1" dirty="0">
              <a:effectLst/>
            </a:endParaRPr>
          </a:p>
        </p:txBody>
      </p:sp>
      <p:sp>
        <p:nvSpPr>
          <p:cNvPr id="5" name="TextBox 4">
            <a:extLst>
              <a:ext uri="{FF2B5EF4-FFF2-40B4-BE49-F238E27FC236}">
                <a16:creationId xmlns:a16="http://schemas.microsoft.com/office/drawing/2014/main" id="{A22267D4-A3F0-4707-99CB-948127714D2B}"/>
              </a:ext>
            </a:extLst>
          </p:cNvPr>
          <p:cNvSpPr txBox="1"/>
          <p:nvPr/>
        </p:nvSpPr>
        <p:spPr>
          <a:xfrm>
            <a:off x="193429" y="2724827"/>
            <a:ext cx="11805139" cy="3970318"/>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Hard-Coded dependency on </a:t>
            </a:r>
            <a:r>
              <a:rPr lang="en-US" sz="2800" i="1" u="none" strike="noStrike" dirty="0" err="1">
                <a:solidFill>
                  <a:schemeClr val="tx1">
                    <a:lumMod val="75000"/>
                    <a:lumOff val="25000"/>
                  </a:schemeClr>
                </a:solidFill>
                <a:effectLst/>
                <a:latin typeface="Average"/>
              </a:rPr>
              <a:t>MyServiceImpl</a:t>
            </a:r>
            <a:r>
              <a:rPr lang="en-US" sz="2800" b="0" i="0" u="none" strike="noStrike" dirty="0">
                <a:solidFill>
                  <a:schemeClr val="tx1">
                    <a:lumMod val="75000"/>
                    <a:lumOff val="25000"/>
                  </a:schemeClr>
                </a:solidFill>
                <a:effectLst/>
                <a:latin typeface="Average"/>
              </a:rPr>
              <a:t> and everything its constructor requires (which I have elided)</a:t>
            </a:r>
          </a:p>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We can’t compile without resolving these dependencies, even if we never actually use an object of this type at runtime!</a:t>
            </a:r>
          </a:p>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We have construction logic mixed in with normal runtime processing</a:t>
            </a:r>
          </a:p>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Method is doing more than one thing, so we are breaking the Single Responsibility Principle in a small way.</a:t>
            </a:r>
          </a:p>
          <a:p>
            <a:pPr rtl="0" fontAlgn="base">
              <a:spcBef>
                <a:spcPts val="0"/>
              </a:spcBef>
              <a:spcAft>
                <a:spcPts val="160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Perhaps worst of all, we do not know whether </a:t>
            </a:r>
            <a:r>
              <a:rPr lang="en-US" sz="2800" b="0" i="0" u="none" strike="noStrike" dirty="0" err="1">
                <a:solidFill>
                  <a:schemeClr val="tx1">
                    <a:lumMod val="75000"/>
                    <a:lumOff val="25000"/>
                  </a:schemeClr>
                </a:solidFill>
                <a:effectLst/>
                <a:latin typeface="Average"/>
              </a:rPr>
              <a:t>MyServiceImpl</a:t>
            </a:r>
            <a:r>
              <a:rPr lang="en-US" sz="2800" b="0" i="0" u="none" strike="noStrike" dirty="0">
                <a:solidFill>
                  <a:schemeClr val="tx1">
                    <a:lumMod val="75000"/>
                    <a:lumOff val="25000"/>
                  </a:schemeClr>
                </a:solidFill>
                <a:effectLst/>
                <a:latin typeface="Average"/>
              </a:rPr>
              <a:t> is the right object in all cases.</a:t>
            </a:r>
            <a:endParaRPr lang="en-US" sz="2800" dirty="0">
              <a:solidFill>
                <a:schemeClr val="tx1">
                  <a:lumMod val="75000"/>
                  <a:lumOff val="25000"/>
                </a:schemeClr>
              </a:solidFill>
            </a:endParaRPr>
          </a:p>
        </p:txBody>
      </p:sp>
    </p:spTree>
    <p:extLst>
      <p:ext uri="{BB962C8B-B14F-4D97-AF65-F5344CB8AC3E}">
        <p14:creationId xmlns:p14="http://schemas.microsoft.com/office/powerpoint/2010/main" val="39485448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Separate of Main</a:t>
            </a:r>
            <a:endParaRPr lang="en-US" sz="4000" b="1" dirty="0">
              <a:effectLst/>
            </a:endParaRPr>
          </a:p>
        </p:txBody>
      </p:sp>
      <p:sp>
        <p:nvSpPr>
          <p:cNvPr id="5" name="TextBox 4">
            <a:extLst>
              <a:ext uri="{FF2B5EF4-FFF2-40B4-BE49-F238E27FC236}">
                <a16:creationId xmlns:a16="http://schemas.microsoft.com/office/drawing/2014/main" id="{A22267D4-A3F0-4707-99CB-948127714D2B}"/>
              </a:ext>
            </a:extLst>
          </p:cNvPr>
          <p:cNvSpPr txBox="1"/>
          <p:nvPr/>
        </p:nvSpPr>
        <p:spPr>
          <a:xfrm>
            <a:off x="920261" y="3429000"/>
            <a:ext cx="10615248" cy="2062103"/>
          </a:xfrm>
          <a:prstGeom prst="rect">
            <a:avLst/>
          </a:prstGeom>
          <a:noFill/>
        </p:spPr>
        <p:txBody>
          <a:bodyPr wrap="square">
            <a:spAutoFit/>
          </a:bodyPr>
          <a:lstStyle/>
          <a:p>
            <a:pPr rtl="0" fontAlgn="base">
              <a:spcBef>
                <a:spcPts val="0"/>
              </a:spcBef>
              <a:spcAft>
                <a:spcPts val="0"/>
              </a:spcAft>
            </a:pPr>
            <a:r>
              <a:rPr lang="en-US" sz="3200" b="0" i="0" u="none" strike="noStrike" dirty="0">
                <a:solidFill>
                  <a:schemeClr val="tx1">
                    <a:lumMod val="75000"/>
                    <a:lumOff val="25000"/>
                  </a:schemeClr>
                </a:solidFill>
                <a:effectLst/>
                <a:latin typeface="Average"/>
              </a:rPr>
              <a:t>One way to separate construction from use is simply to move all aspects of construction to main, or modules called by main, and to design the rest of the system assuming that all objects have been constructed and wired up appropriately.</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1947278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Separate of Main</a:t>
            </a:r>
            <a:endParaRPr lang="en-US" sz="4000" b="1" dirty="0">
              <a:effectLst/>
            </a:endParaRPr>
          </a:p>
        </p:txBody>
      </p:sp>
      <p:sp>
        <p:nvSpPr>
          <p:cNvPr id="7" name="TextBox 6">
            <a:extLst>
              <a:ext uri="{FF2B5EF4-FFF2-40B4-BE49-F238E27FC236}">
                <a16:creationId xmlns:a16="http://schemas.microsoft.com/office/drawing/2014/main" id="{C6A45AD9-EE43-48FC-A2FB-6961651BC1FB}"/>
              </a:ext>
            </a:extLst>
          </p:cNvPr>
          <p:cNvSpPr txBox="1"/>
          <p:nvPr/>
        </p:nvSpPr>
        <p:spPr>
          <a:xfrm>
            <a:off x="304800" y="1012686"/>
            <a:ext cx="7139354" cy="2062103"/>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This means that the application has no knowledge of main or of the construction process. It simply expects that everything has been built properly.</a:t>
            </a:r>
            <a:endParaRPr lang="en-US" sz="3200" dirty="0">
              <a:solidFill>
                <a:schemeClr val="tx1">
                  <a:lumMod val="75000"/>
                  <a:lumOff val="25000"/>
                </a:schemeClr>
              </a:solidFill>
            </a:endParaRPr>
          </a:p>
        </p:txBody>
      </p:sp>
      <p:pic>
        <p:nvPicPr>
          <p:cNvPr id="1026" name="Picture 2">
            <a:extLst>
              <a:ext uri="{FF2B5EF4-FFF2-40B4-BE49-F238E27FC236}">
                <a16:creationId xmlns:a16="http://schemas.microsoft.com/office/drawing/2014/main" id="{353A64B9-6B30-4EC3-9479-912637C55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6024" y="2815736"/>
            <a:ext cx="6391275"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4198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Factories</a:t>
            </a:r>
            <a:endParaRPr lang="en-US" sz="4000" b="1" dirty="0">
              <a:effectLst/>
            </a:endParaRPr>
          </a:p>
        </p:txBody>
      </p:sp>
      <p:sp>
        <p:nvSpPr>
          <p:cNvPr id="8" name="TextBox 7">
            <a:extLst>
              <a:ext uri="{FF2B5EF4-FFF2-40B4-BE49-F238E27FC236}">
                <a16:creationId xmlns:a16="http://schemas.microsoft.com/office/drawing/2014/main" id="{82E63F22-C9D0-4859-BB2B-BB3832A794F3}"/>
              </a:ext>
            </a:extLst>
          </p:cNvPr>
          <p:cNvSpPr txBox="1"/>
          <p:nvPr/>
        </p:nvSpPr>
        <p:spPr>
          <a:xfrm>
            <a:off x="348762" y="863322"/>
            <a:ext cx="6579576" cy="2062103"/>
          </a:xfrm>
          <a:prstGeom prst="rect">
            <a:avLst/>
          </a:prstGeom>
          <a:noFill/>
        </p:spPr>
        <p:txBody>
          <a:bodyPr wrap="square">
            <a:spAutoFit/>
          </a:bodyPr>
          <a:lstStyle/>
          <a:p>
            <a:r>
              <a:rPr lang="en-US" sz="3200" b="0" i="0" u="none" strike="noStrike" dirty="0">
                <a:solidFill>
                  <a:schemeClr val="tx1">
                    <a:lumMod val="75000"/>
                    <a:lumOff val="25000"/>
                  </a:schemeClr>
                </a:solidFill>
                <a:effectLst/>
                <a:latin typeface="Average"/>
              </a:rPr>
              <a:t>Pattern to give the application control of when to build the Objects, but keep the details of that construction separate from the application code.</a:t>
            </a:r>
            <a:endParaRPr lang="en-US" sz="3200" dirty="0">
              <a:solidFill>
                <a:schemeClr val="tx1">
                  <a:lumMod val="75000"/>
                  <a:lumOff val="25000"/>
                </a:schemeClr>
              </a:solidFill>
            </a:endParaRPr>
          </a:p>
        </p:txBody>
      </p:sp>
      <p:pic>
        <p:nvPicPr>
          <p:cNvPr id="9" name="Picture 2" descr="Clean Code: chapter 11~12 - المبرمج العربي">
            <a:extLst>
              <a:ext uri="{FF2B5EF4-FFF2-40B4-BE49-F238E27FC236}">
                <a16:creationId xmlns:a16="http://schemas.microsoft.com/office/drawing/2014/main" id="{4677B30B-5E58-4FC0-9954-98915A55B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0284" y="2925425"/>
            <a:ext cx="7727414" cy="38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8260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Dependency </a:t>
            </a:r>
            <a:r>
              <a:rPr lang="en-US" sz="4000" b="1" dirty="0">
                <a:latin typeface="Oswald"/>
              </a:rPr>
              <a:t>Injection</a:t>
            </a:r>
            <a:endParaRPr lang="en-US" sz="4000" b="1" dirty="0">
              <a:effectLst/>
            </a:endParaRPr>
          </a:p>
        </p:txBody>
      </p:sp>
      <p:sp>
        <p:nvSpPr>
          <p:cNvPr id="7" name="TextBox 6">
            <a:extLst>
              <a:ext uri="{FF2B5EF4-FFF2-40B4-BE49-F238E27FC236}">
                <a16:creationId xmlns:a16="http://schemas.microsoft.com/office/drawing/2014/main" id="{426FD727-6682-42B3-983D-B1FBF4ACAFE4}"/>
              </a:ext>
            </a:extLst>
          </p:cNvPr>
          <p:cNvSpPr txBox="1"/>
          <p:nvPr/>
        </p:nvSpPr>
        <p:spPr>
          <a:xfrm>
            <a:off x="271461" y="3003292"/>
            <a:ext cx="11758614" cy="3539430"/>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A powerful mechanism for separating construction from use.</a:t>
            </a:r>
          </a:p>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In the context of dependency management, an object should not take responsibility for instantiating dependencies itself. Instead, it should pass this responsibility to another “authoritative” mechanism, thereby inverting the control. </a:t>
            </a:r>
          </a:p>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the application of Inversion of Control (</a:t>
            </a:r>
            <a:r>
              <a:rPr lang="en-US" sz="2800" b="0" i="0" u="none" strike="noStrike" dirty="0" err="1">
                <a:solidFill>
                  <a:schemeClr val="tx1">
                    <a:lumMod val="75000"/>
                    <a:lumOff val="25000"/>
                  </a:schemeClr>
                </a:solidFill>
                <a:effectLst/>
                <a:latin typeface="Average"/>
              </a:rPr>
              <a:t>IoC</a:t>
            </a:r>
            <a:r>
              <a:rPr lang="en-US" sz="2800" b="0" i="0" u="none" strike="noStrike" dirty="0">
                <a:solidFill>
                  <a:schemeClr val="tx1">
                    <a:lumMod val="75000"/>
                    <a:lumOff val="25000"/>
                  </a:schemeClr>
                </a:solidFill>
                <a:effectLst/>
                <a:latin typeface="Average"/>
              </a:rPr>
              <a:t>) to dependency management.</a:t>
            </a:r>
          </a:p>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The Spring Framework provides the best known DI container for Java.</a:t>
            </a:r>
          </a:p>
          <a:p>
            <a:pPr rtl="0" fontAlgn="base">
              <a:spcBef>
                <a:spcPts val="0"/>
              </a:spcBef>
              <a:spcAft>
                <a:spcPts val="160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Passive</a:t>
            </a:r>
          </a:p>
        </p:txBody>
      </p:sp>
    </p:spTree>
    <p:extLst>
      <p:ext uri="{BB962C8B-B14F-4D97-AF65-F5344CB8AC3E}">
        <p14:creationId xmlns:p14="http://schemas.microsoft.com/office/powerpoint/2010/main" val="21025829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Scaling Up</a:t>
            </a:r>
            <a:endParaRPr lang="en-US" sz="4000" b="1" dirty="0">
              <a:effectLst/>
            </a:endParaRPr>
          </a:p>
        </p:txBody>
      </p:sp>
      <p:sp>
        <p:nvSpPr>
          <p:cNvPr id="7" name="TextBox 6">
            <a:extLst>
              <a:ext uri="{FF2B5EF4-FFF2-40B4-BE49-F238E27FC236}">
                <a16:creationId xmlns:a16="http://schemas.microsoft.com/office/drawing/2014/main" id="{426FD727-6682-42B3-983D-B1FBF4ACAFE4}"/>
              </a:ext>
            </a:extLst>
          </p:cNvPr>
          <p:cNvSpPr txBox="1"/>
          <p:nvPr/>
        </p:nvSpPr>
        <p:spPr>
          <a:xfrm>
            <a:off x="366710" y="1755517"/>
            <a:ext cx="11549065" cy="5016758"/>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 This growth is not without pain. </a:t>
            </a:r>
          </a:p>
          <a:p>
            <a:pPr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 In City:</a:t>
            </a:r>
          </a:p>
          <a:p>
            <a:pPr marL="742950" lvl="1" indent="-285750"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How many times have you driven, bumper to bumper through a road “improvement” project and asked yourself, “Why didn’t they build it wide enough the first time!?”</a:t>
            </a:r>
          </a:p>
          <a:p>
            <a:pPr marL="742950" lvl="1" indent="-285750"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Who can justify the expense of a six- lane highway through the middle of a small town that anticipates growth?</a:t>
            </a:r>
          </a:p>
          <a:p>
            <a:pPr marL="742950" lvl="1" indent="-285750"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Cities grow from towns, which grow from settlements.</a:t>
            </a:r>
          </a:p>
          <a:p>
            <a:pPr rtl="0" fontAlgn="base">
              <a:spcBef>
                <a:spcPts val="0"/>
              </a:spcBef>
              <a:spcAft>
                <a:spcPts val="160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 Instead, we should implement only today’s stories, then refactor and expand the system to implement new stories tomorrow. </a:t>
            </a:r>
          </a:p>
        </p:txBody>
      </p:sp>
    </p:spTree>
    <p:extLst>
      <p:ext uri="{BB962C8B-B14F-4D97-AF65-F5344CB8AC3E}">
        <p14:creationId xmlns:p14="http://schemas.microsoft.com/office/powerpoint/2010/main" val="1957362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8" name="TextBox 7">
            <a:extLst>
              <a:ext uri="{FF2B5EF4-FFF2-40B4-BE49-F238E27FC236}">
                <a16:creationId xmlns:a16="http://schemas.microsoft.com/office/drawing/2014/main" id="{4FBABAB1-D354-4078-9AB3-42FAA579F2FE}"/>
              </a:ext>
            </a:extLst>
          </p:cNvPr>
          <p:cNvSpPr txBox="1"/>
          <p:nvPr/>
        </p:nvSpPr>
        <p:spPr>
          <a:xfrm>
            <a:off x="790575" y="2452985"/>
            <a:ext cx="7019925" cy="1569660"/>
          </a:xfrm>
          <a:prstGeom prst="rect">
            <a:avLst/>
          </a:prstGeom>
          <a:noFill/>
        </p:spPr>
        <p:txBody>
          <a:bodyPr wrap="square">
            <a:spAutoFit/>
          </a:bodyPr>
          <a:lstStyle/>
          <a:p>
            <a:pPr rtl="0">
              <a:spcBef>
                <a:spcPts val="0"/>
              </a:spcBef>
              <a:spcAft>
                <a:spcPts val="0"/>
              </a:spcAft>
            </a:pPr>
            <a:r>
              <a:rPr lang="en-US" sz="4800" i="0" u="none" strike="noStrike" dirty="0">
                <a:solidFill>
                  <a:srgbClr val="37474F"/>
                </a:solidFill>
                <a:effectLst/>
                <a:latin typeface="Oswald"/>
              </a:rPr>
              <a:t>It is a myth that we can get systems “right the first time.”</a:t>
            </a:r>
            <a:endParaRPr lang="en-US" sz="4800" dirty="0"/>
          </a:p>
        </p:txBody>
      </p:sp>
    </p:spTree>
    <p:extLst>
      <p:ext uri="{BB962C8B-B14F-4D97-AF65-F5344CB8AC3E}">
        <p14:creationId xmlns:p14="http://schemas.microsoft.com/office/powerpoint/2010/main" val="937353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Scaling Up</a:t>
            </a:r>
            <a:endParaRPr lang="en-US" sz="4000" b="1" dirty="0">
              <a:effectLst/>
            </a:endParaRPr>
          </a:p>
        </p:txBody>
      </p:sp>
      <p:sp>
        <p:nvSpPr>
          <p:cNvPr id="7" name="TextBox 6">
            <a:extLst>
              <a:ext uri="{FF2B5EF4-FFF2-40B4-BE49-F238E27FC236}">
                <a16:creationId xmlns:a16="http://schemas.microsoft.com/office/drawing/2014/main" id="{426FD727-6682-42B3-983D-B1FBF4ACAFE4}"/>
              </a:ext>
            </a:extLst>
          </p:cNvPr>
          <p:cNvSpPr txBox="1"/>
          <p:nvPr/>
        </p:nvSpPr>
        <p:spPr>
          <a:xfrm>
            <a:off x="321466" y="2774692"/>
            <a:ext cx="11549065" cy="2759730"/>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Test-driven development, refactoring, and the clean code they produce make this work at the code level.</a:t>
            </a:r>
            <a:endParaRPr lang="en-US" sz="3200" b="0" dirty="0">
              <a:solidFill>
                <a:schemeClr val="tx1">
                  <a:lumMod val="75000"/>
                  <a:lumOff val="25000"/>
                </a:schemeClr>
              </a:solidFill>
              <a:effectLst/>
            </a:endParaRPr>
          </a:p>
          <a:p>
            <a:pPr rtl="0">
              <a:spcBef>
                <a:spcPts val="0"/>
              </a:spcBef>
              <a:spcAft>
                <a:spcPts val="1600"/>
              </a:spcAft>
            </a:pPr>
            <a:r>
              <a:rPr lang="en-US" sz="3200" b="0" i="0" u="none" strike="noStrike" dirty="0">
                <a:solidFill>
                  <a:schemeClr val="tx1">
                    <a:lumMod val="75000"/>
                    <a:lumOff val="25000"/>
                  </a:schemeClr>
                </a:solidFill>
                <a:effectLst/>
                <a:latin typeface="Average"/>
              </a:rPr>
              <a:t>But what about at the system level? Doesn’t the system architecture require preplanning? Certainly, it can’t grow incrementally from simple to complex, can it?</a:t>
            </a:r>
          </a:p>
        </p:txBody>
      </p:sp>
    </p:spTree>
    <p:extLst>
      <p:ext uri="{BB962C8B-B14F-4D97-AF65-F5344CB8AC3E}">
        <p14:creationId xmlns:p14="http://schemas.microsoft.com/office/powerpoint/2010/main" val="35770079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8" name="TextBox 7">
            <a:extLst>
              <a:ext uri="{FF2B5EF4-FFF2-40B4-BE49-F238E27FC236}">
                <a16:creationId xmlns:a16="http://schemas.microsoft.com/office/drawing/2014/main" id="{4FBABAB1-D354-4078-9AB3-42FAA579F2FE}"/>
              </a:ext>
            </a:extLst>
          </p:cNvPr>
          <p:cNvSpPr txBox="1"/>
          <p:nvPr/>
        </p:nvSpPr>
        <p:spPr>
          <a:xfrm>
            <a:off x="781050" y="2929235"/>
            <a:ext cx="9686925" cy="3046988"/>
          </a:xfrm>
          <a:prstGeom prst="rect">
            <a:avLst/>
          </a:prstGeom>
          <a:noFill/>
        </p:spPr>
        <p:txBody>
          <a:bodyPr wrap="square">
            <a:spAutoFit/>
          </a:bodyPr>
          <a:lstStyle/>
          <a:p>
            <a:pPr algn="justLow" rtl="0">
              <a:spcBef>
                <a:spcPts val="0"/>
              </a:spcBef>
              <a:spcAft>
                <a:spcPts val="0"/>
              </a:spcAft>
            </a:pPr>
            <a:r>
              <a:rPr lang="en-US" sz="4800" b="0" i="0" u="none" strike="noStrike" dirty="0">
                <a:solidFill>
                  <a:srgbClr val="37474F"/>
                </a:solidFill>
                <a:effectLst/>
                <a:latin typeface="Oswald"/>
              </a:rPr>
              <a:t>Software systems are unique compared to physical systems. Their architectures can grow incrementally, if we maintain the proper separation of concerns.</a:t>
            </a:r>
            <a:endParaRPr lang="en-US" sz="4800" dirty="0"/>
          </a:p>
        </p:txBody>
      </p:sp>
    </p:spTree>
    <p:extLst>
      <p:ext uri="{BB962C8B-B14F-4D97-AF65-F5344CB8AC3E}">
        <p14:creationId xmlns:p14="http://schemas.microsoft.com/office/powerpoint/2010/main" val="28364110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Scaling Up</a:t>
            </a:r>
            <a:endParaRPr lang="en-US" sz="4000" b="1" dirty="0">
              <a:effectLst/>
            </a:endParaRPr>
          </a:p>
        </p:txBody>
      </p:sp>
      <p:sp>
        <p:nvSpPr>
          <p:cNvPr id="7" name="TextBox 6">
            <a:extLst>
              <a:ext uri="{FF2B5EF4-FFF2-40B4-BE49-F238E27FC236}">
                <a16:creationId xmlns:a16="http://schemas.microsoft.com/office/drawing/2014/main" id="{426FD727-6682-42B3-983D-B1FBF4ACAFE4}"/>
              </a:ext>
            </a:extLst>
          </p:cNvPr>
          <p:cNvSpPr txBox="1"/>
          <p:nvPr/>
        </p:nvSpPr>
        <p:spPr>
          <a:xfrm>
            <a:off x="454816" y="3429000"/>
            <a:ext cx="11549065" cy="1569660"/>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The original EJB1 and EJB2 architectures did not separate concerns appropriately and thereby imposed unnecessary barriers to organic growth.</a:t>
            </a:r>
            <a:endParaRPr lang="en-US" sz="3200" b="0" dirty="0">
              <a:solidFill>
                <a:schemeClr val="tx1">
                  <a:lumMod val="75000"/>
                  <a:lumOff val="25000"/>
                </a:schemeClr>
              </a:solidFill>
              <a:effectLst/>
            </a:endParaRPr>
          </a:p>
        </p:txBody>
      </p:sp>
    </p:spTree>
    <p:extLst>
      <p:ext uri="{BB962C8B-B14F-4D97-AF65-F5344CB8AC3E}">
        <p14:creationId xmlns:p14="http://schemas.microsoft.com/office/powerpoint/2010/main" val="1820063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7A27C-4FC5-4AC7-B126-2E98969962A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981493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The Separation of Concerns (SoC)</a:t>
            </a:r>
            <a:endParaRPr lang="en-US" sz="4000" b="1" dirty="0">
              <a:effectLst/>
            </a:endParaRPr>
          </a:p>
        </p:txBody>
      </p:sp>
      <p:sp>
        <p:nvSpPr>
          <p:cNvPr id="7" name="TextBox 6">
            <a:extLst>
              <a:ext uri="{FF2B5EF4-FFF2-40B4-BE49-F238E27FC236}">
                <a16:creationId xmlns:a16="http://schemas.microsoft.com/office/drawing/2014/main" id="{426FD727-6682-42B3-983D-B1FBF4ACAFE4}"/>
              </a:ext>
            </a:extLst>
          </p:cNvPr>
          <p:cNvSpPr txBox="1"/>
          <p:nvPr/>
        </p:nvSpPr>
        <p:spPr>
          <a:xfrm>
            <a:off x="454816" y="3429000"/>
            <a:ext cx="11549065" cy="1569660"/>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Aims for making a software easier to maintain by grouping features and behavior into manageable parts which all have a specific purpose and business to take care of.</a:t>
            </a:r>
            <a:endParaRPr lang="en-US" sz="3200" b="0" dirty="0">
              <a:solidFill>
                <a:schemeClr val="tx1">
                  <a:lumMod val="75000"/>
                  <a:lumOff val="25000"/>
                </a:schemeClr>
              </a:solidFill>
              <a:effectLst/>
            </a:endParaRPr>
          </a:p>
        </p:txBody>
      </p:sp>
    </p:spTree>
    <p:extLst>
      <p:ext uri="{BB962C8B-B14F-4D97-AF65-F5344CB8AC3E}">
        <p14:creationId xmlns:p14="http://schemas.microsoft.com/office/powerpoint/2010/main" val="9682454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Cross-Cutting Concerns</a:t>
            </a:r>
            <a:endParaRPr lang="en-US" sz="4000" b="1" dirty="0">
              <a:effectLst/>
            </a:endParaRPr>
          </a:p>
        </p:txBody>
      </p:sp>
      <p:sp>
        <p:nvSpPr>
          <p:cNvPr id="7" name="TextBox 6">
            <a:extLst>
              <a:ext uri="{FF2B5EF4-FFF2-40B4-BE49-F238E27FC236}">
                <a16:creationId xmlns:a16="http://schemas.microsoft.com/office/drawing/2014/main" id="{426FD727-6682-42B3-983D-B1FBF4ACAFE4}"/>
              </a:ext>
            </a:extLst>
          </p:cNvPr>
          <p:cNvSpPr txBox="1"/>
          <p:nvPr/>
        </p:nvSpPr>
        <p:spPr>
          <a:xfrm>
            <a:off x="378616" y="3209925"/>
            <a:ext cx="11708609" cy="3088025"/>
          </a:xfrm>
          <a:prstGeom prst="rect">
            <a:avLst/>
          </a:prstGeom>
          <a:noFill/>
        </p:spPr>
        <p:txBody>
          <a:bodyPr wrap="square">
            <a:spAutoFit/>
          </a:bodyPr>
          <a:lstStyle/>
          <a:p>
            <a:pPr rtl="0">
              <a:spcBef>
                <a:spcPts val="0"/>
              </a:spcBef>
              <a:spcAft>
                <a:spcPts val="1600"/>
              </a:spcAft>
            </a:pPr>
            <a:r>
              <a:rPr lang="en-US" sz="2400" b="0" i="0" u="none" strike="noStrike" dirty="0">
                <a:solidFill>
                  <a:schemeClr val="tx1">
                    <a:lumMod val="75000"/>
                    <a:lumOff val="25000"/>
                  </a:schemeClr>
                </a:solidFill>
                <a:effectLst/>
                <a:latin typeface="Average"/>
              </a:rPr>
              <a:t>Note that concerns like persistence tend to cut across the natural object boundaries of a domain</a:t>
            </a:r>
            <a:endParaRPr lang="en-US" sz="2400" b="0" dirty="0">
              <a:solidFill>
                <a:schemeClr val="tx1">
                  <a:lumMod val="75000"/>
                  <a:lumOff val="25000"/>
                </a:schemeClr>
              </a:solidFill>
              <a:effectLst/>
            </a:endParaRPr>
          </a:p>
          <a:p>
            <a:pPr rtl="0">
              <a:spcBef>
                <a:spcPts val="0"/>
              </a:spcBef>
              <a:spcAft>
                <a:spcPts val="1600"/>
              </a:spcAft>
            </a:pPr>
            <a:r>
              <a:rPr lang="en-US" sz="2400" b="0" i="0" u="none" strike="noStrike" dirty="0">
                <a:solidFill>
                  <a:schemeClr val="tx1">
                    <a:lumMod val="75000"/>
                    <a:lumOff val="25000"/>
                  </a:schemeClr>
                </a:solidFill>
                <a:effectLst/>
                <a:latin typeface="Average"/>
              </a:rPr>
              <a:t>You want to persist all your objects using generally the same strategy, for exam- </a:t>
            </a:r>
            <a:r>
              <a:rPr lang="en-US" sz="2400" b="0" i="0" u="none" strike="noStrike" dirty="0" err="1">
                <a:solidFill>
                  <a:schemeClr val="tx1">
                    <a:lumMod val="75000"/>
                    <a:lumOff val="25000"/>
                  </a:schemeClr>
                </a:solidFill>
                <a:effectLst/>
                <a:latin typeface="Average"/>
              </a:rPr>
              <a:t>ple</a:t>
            </a:r>
            <a:r>
              <a:rPr lang="en-US" sz="2400" b="0" i="0" u="none" strike="noStrike" dirty="0">
                <a:solidFill>
                  <a:schemeClr val="tx1">
                    <a:lumMod val="75000"/>
                    <a:lumOff val="25000"/>
                  </a:schemeClr>
                </a:solidFill>
                <a:effectLst/>
                <a:latin typeface="Average"/>
              </a:rPr>
              <a:t>, using a particular DBMS6 versus flat files, following certain naming conventions for tables and columns, using consistent transactional semantics, and so on.</a:t>
            </a:r>
            <a:endParaRPr lang="en-US" sz="2400" b="0" dirty="0">
              <a:solidFill>
                <a:schemeClr val="tx1">
                  <a:lumMod val="75000"/>
                  <a:lumOff val="25000"/>
                </a:schemeClr>
              </a:solidFill>
              <a:effectLst/>
            </a:endParaRPr>
          </a:p>
          <a:p>
            <a:pPr rtl="0">
              <a:spcBef>
                <a:spcPts val="0"/>
              </a:spcBef>
              <a:spcAft>
                <a:spcPts val="1600"/>
              </a:spcAft>
            </a:pPr>
            <a:r>
              <a:rPr lang="en-US" sz="2400" b="0" i="0" u="none" strike="noStrike" dirty="0">
                <a:solidFill>
                  <a:schemeClr val="tx1">
                    <a:lumMod val="75000"/>
                    <a:lumOff val="25000"/>
                  </a:schemeClr>
                </a:solidFill>
                <a:effectLst/>
                <a:latin typeface="Average"/>
              </a:rPr>
              <a:t>you have to spread essentially the same code that implements the </a:t>
            </a:r>
            <a:r>
              <a:rPr lang="en-US" sz="2400" b="0" i="0" u="none" strike="noStrike" dirty="0" err="1">
                <a:solidFill>
                  <a:schemeClr val="tx1">
                    <a:lumMod val="75000"/>
                    <a:lumOff val="25000"/>
                  </a:schemeClr>
                </a:solidFill>
                <a:effectLst/>
                <a:latin typeface="Average"/>
              </a:rPr>
              <a:t>persis</a:t>
            </a:r>
            <a:r>
              <a:rPr lang="en-US" sz="2400" b="0" i="0" u="none" strike="noStrike" dirty="0">
                <a:solidFill>
                  <a:schemeClr val="tx1">
                    <a:lumMod val="75000"/>
                    <a:lumOff val="25000"/>
                  </a:schemeClr>
                </a:solidFill>
                <a:effectLst/>
                <a:latin typeface="Average"/>
              </a:rPr>
              <a:t>- </a:t>
            </a:r>
            <a:r>
              <a:rPr lang="en-US" sz="2400" b="0" i="0" u="none" strike="noStrike" dirty="0" err="1">
                <a:solidFill>
                  <a:schemeClr val="tx1">
                    <a:lumMod val="75000"/>
                    <a:lumOff val="25000"/>
                  </a:schemeClr>
                </a:solidFill>
                <a:effectLst/>
                <a:latin typeface="Average"/>
              </a:rPr>
              <a:t>tence</a:t>
            </a:r>
            <a:r>
              <a:rPr lang="en-US" sz="2400" b="0" i="0" u="none" strike="noStrike" dirty="0">
                <a:solidFill>
                  <a:schemeClr val="tx1">
                    <a:lumMod val="75000"/>
                    <a:lumOff val="25000"/>
                  </a:schemeClr>
                </a:solidFill>
                <a:effectLst/>
                <a:latin typeface="Average"/>
              </a:rPr>
              <a:t> strategy across many objects. We use the term cross-cutting concerns for concerns like these.</a:t>
            </a:r>
            <a:endParaRPr lang="en-US" sz="2400" b="0" dirty="0">
              <a:solidFill>
                <a:schemeClr val="tx1">
                  <a:lumMod val="75000"/>
                  <a:lumOff val="25000"/>
                </a:schemeClr>
              </a:solidFill>
              <a:effectLst/>
            </a:endParaRPr>
          </a:p>
        </p:txBody>
      </p:sp>
    </p:spTree>
    <p:extLst>
      <p:ext uri="{BB962C8B-B14F-4D97-AF65-F5344CB8AC3E}">
        <p14:creationId xmlns:p14="http://schemas.microsoft.com/office/powerpoint/2010/main" val="2435455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Cross-Cutting Concerns</a:t>
            </a:r>
            <a:endParaRPr lang="en-US" sz="4000" b="1" dirty="0">
              <a:effectLst/>
            </a:endParaRPr>
          </a:p>
        </p:txBody>
      </p:sp>
      <p:pic>
        <p:nvPicPr>
          <p:cNvPr id="2050" name="Picture 2">
            <a:extLst>
              <a:ext uri="{FF2B5EF4-FFF2-40B4-BE49-F238E27FC236}">
                <a16:creationId xmlns:a16="http://schemas.microsoft.com/office/drawing/2014/main" id="{9DDCBE63-A78D-4DBC-A212-402A8C571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266" y="1993761"/>
            <a:ext cx="7154009" cy="318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4103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Aspect-Oriented Programming (AOP)</a:t>
            </a:r>
            <a:endParaRPr lang="en-US" sz="4000" b="1" dirty="0">
              <a:effectLst/>
            </a:endParaRPr>
          </a:p>
        </p:txBody>
      </p:sp>
      <p:sp>
        <p:nvSpPr>
          <p:cNvPr id="7" name="TextBox 6">
            <a:extLst>
              <a:ext uri="{FF2B5EF4-FFF2-40B4-BE49-F238E27FC236}">
                <a16:creationId xmlns:a16="http://schemas.microsoft.com/office/drawing/2014/main" id="{426FD727-6682-42B3-983D-B1FBF4ACAFE4}"/>
              </a:ext>
            </a:extLst>
          </p:cNvPr>
          <p:cNvSpPr txBox="1"/>
          <p:nvPr/>
        </p:nvSpPr>
        <p:spPr>
          <a:xfrm>
            <a:off x="330991" y="2755801"/>
            <a:ext cx="11708609" cy="3949799"/>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general-purpose approach to restoring modularity for cross-cutting concerns.</a:t>
            </a:r>
            <a:endParaRPr lang="en-US" sz="3200" b="0" dirty="0">
              <a:solidFill>
                <a:schemeClr val="tx1">
                  <a:lumMod val="75000"/>
                  <a:lumOff val="25000"/>
                </a:schemeClr>
              </a:solidFill>
              <a:effectLst/>
            </a:endParaRPr>
          </a:p>
          <a:p>
            <a:pPr rtl="0">
              <a:spcBef>
                <a:spcPts val="0"/>
              </a:spcBef>
              <a:spcAft>
                <a:spcPts val="1600"/>
              </a:spcAft>
            </a:pPr>
            <a:r>
              <a:rPr lang="en-US" sz="3200" b="0" i="0" u="none" strike="noStrike" dirty="0">
                <a:solidFill>
                  <a:schemeClr val="tx1">
                    <a:lumMod val="75000"/>
                    <a:lumOff val="25000"/>
                  </a:schemeClr>
                </a:solidFill>
                <a:effectLst/>
                <a:latin typeface="Average"/>
              </a:rPr>
              <a:t>Aspect-Oriented Programming (AOP) is a programming paradigm which complements Object-Oriented Programming (OOP) by separating concerns of a software application to improve modularization.</a:t>
            </a:r>
            <a:endParaRPr lang="en-US" sz="3200" b="0" dirty="0">
              <a:solidFill>
                <a:schemeClr val="tx1">
                  <a:lumMod val="75000"/>
                  <a:lumOff val="25000"/>
                </a:schemeClr>
              </a:solidFill>
              <a:effectLst/>
            </a:endParaRPr>
          </a:p>
          <a:p>
            <a:pPr rtl="0">
              <a:spcBef>
                <a:spcPts val="0"/>
              </a:spcBef>
              <a:spcAft>
                <a:spcPts val="1600"/>
              </a:spcAft>
            </a:pPr>
            <a:r>
              <a:rPr lang="en-US" sz="3200" b="0" i="0" u="none" strike="noStrike" dirty="0">
                <a:solidFill>
                  <a:schemeClr val="tx1">
                    <a:lumMod val="75000"/>
                    <a:lumOff val="25000"/>
                  </a:schemeClr>
                </a:solidFill>
                <a:effectLst/>
                <a:latin typeface="Average"/>
              </a:rPr>
              <a:t>Use library like AspectJ</a:t>
            </a:r>
            <a:endParaRPr lang="en-US" sz="3200" b="0" dirty="0">
              <a:solidFill>
                <a:schemeClr val="tx1">
                  <a:lumMod val="75000"/>
                  <a:lumOff val="25000"/>
                </a:schemeClr>
              </a:solidFill>
              <a:effectLst/>
            </a:endParaRPr>
          </a:p>
        </p:txBody>
      </p:sp>
    </p:spTree>
    <p:extLst>
      <p:ext uri="{BB962C8B-B14F-4D97-AF65-F5344CB8AC3E}">
        <p14:creationId xmlns:p14="http://schemas.microsoft.com/office/powerpoint/2010/main" val="24972322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Aspect-Oriented Programming (AOP)</a:t>
            </a:r>
            <a:endParaRPr lang="en-US" sz="4000" b="1" dirty="0">
              <a:effectLst/>
            </a:endParaRPr>
          </a:p>
        </p:txBody>
      </p:sp>
      <p:pic>
        <p:nvPicPr>
          <p:cNvPr id="8" name="Picture 7">
            <a:extLst>
              <a:ext uri="{FF2B5EF4-FFF2-40B4-BE49-F238E27FC236}">
                <a16:creationId xmlns:a16="http://schemas.microsoft.com/office/drawing/2014/main" id="{531FF868-73DF-4BB1-BE3C-CF698D6E2B1C}"/>
              </a:ext>
            </a:extLst>
          </p:cNvPr>
          <p:cNvPicPr>
            <a:picLocks noChangeAspect="1"/>
          </p:cNvPicPr>
          <p:nvPr/>
        </p:nvPicPr>
        <p:blipFill>
          <a:blip r:embed="rId3"/>
          <a:stretch>
            <a:fillRect/>
          </a:stretch>
        </p:blipFill>
        <p:spPr>
          <a:xfrm>
            <a:off x="2119312" y="2852469"/>
            <a:ext cx="3038475" cy="2047875"/>
          </a:xfrm>
          <a:prstGeom prst="rect">
            <a:avLst/>
          </a:prstGeom>
        </p:spPr>
      </p:pic>
    </p:spTree>
    <p:extLst>
      <p:ext uri="{BB962C8B-B14F-4D97-AF65-F5344CB8AC3E}">
        <p14:creationId xmlns:p14="http://schemas.microsoft.com/office/powerpoint/2010/main" val="36251258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Aspect-Oriented Programming (AOP)</a:t>
            </a:r>
            <a:endParaRPr lang="en-US" sz="4000" b="1" dirty="0">
              <a:effectLst/>
            </a:endParaRPr>
          </a:p>
        </p:txBody>
      </p:sp>
      <p:pic>
        <p:nvPicPr>
          <p:cNvPr id="7" name="Picture 6">
            <a:extLst>
              <a:ext uri="{FF2B5EF4-FFF2-40B4-BE49-F238E27FC236}">
                <a16:creationId xmlns:a16="http://schemas.microsoft.com/office/drawing/2014/main" id="{1A88D29A-A19E-47C6-A253-4F70D454F955}"/>
              </a:ext>
            </a:extLst>
          </p:cNvPr>
          <p:cNvPicPr>
            <a:picLocks noChangeAspect="1"/>
          </p:cNvPicPr>
          <p:nvPr/>
        </p:nvPicPr>
        <p:blipFill>
          <a:blip r:embed="rId3"/>
          <a:stretch>
            <a:fillRect/>
          </a:stretch>
        </p:blipFill>
        <p:spPr>
          <a:xfrm>
            <a:off x="1038225" y="1966912"/>
            <a:ext cx="5867400" cy="2085975"/>
          </a:xfrm>
          <a:prstGeom prst="rect">
            <a:avLst/>
          </a:prstGeom>
        </p:spPr>
      </p:pic>
      <p:pic>
        <p:nvPicPr>
          <p:cNvPr id="10" name="Picture 9">
            <a:extLst>
              <a:ext uri="{FF2B5EF4-FFF2-40B4-BE49-F238E27FC236}">
                <a16:creationId xmlns:a16="http://schemas.microsoft.com/office/drawing/2014/main" id="{DC691788-A1ED-4900-BC8A-E4DC6D0AE3F2}"/>
              </a:ext>
            </a:extLst>
          </p:cNvPr>
          <p:cNvPicPr>
            <a:picLocks noChangeAspect="1"/>
          </p:cNvPicPr>
          <p:nvPr/>
        </p:nvPicPr>
        <p:blipFill>
          <a:blip r:embed="rId4"/>
          <a:stretch>
            <a:fillRect/>
          </a:stretch>
        </p:blipFill>
        <p:spPr>
          <a:xfrm>
            <a:off x="1038225" y="4052887"/>
            <a:ext cx="8315325" cy="2295525"/>
          </a:xfrm>
          <a:prstGeom prst="rect">
            <a:avLst/>
          </a:prstGeom>
        </p:spPr>
      </p:pic>
    </p:spTree>
    <p:extLst>
      <p:ext uri="{BB962C8B-B14F-4D97-AF65-F5344CB8AC3E}">
        <p14:creationId xmlns:p14="http://schemas.microsoft.com/office/powerpoint/2010/main" val="31187200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Aspect-Oriented Programming (AOP)</a:t>
            </a:r>
            <a:endParaRPr lang="en-US" sz="4000" b="1" dirty="0">
              <a:effectLst/>
            </a:endParaRPr>
          </a:p>
        </p:txBody>
      </p:sp>
      <p:pic>
        <p:nvPicPr>
          <p:cNvPr id="4" name="Picture 3">
            <a:extLst>
              <a:ext uri="{FF2B5EF4-FFF2-40B4-BE49-F238E27FC236}">
                <a16:creationId xmlns:a16="http://schemas.microsoft.com/office/drawing/2014/main" id="{BBA1BE96-B694-47BB-8430-F4913F1A3CC3}"/>
              </a:ext>
            </a:extLst>
          </p:cNvPr>
          <p:cNvPicPr>
            <a:picLocks noChangeAspect="1"/>
          </p:cNvPicPr>
          <p:nvPr/>
        </p:nvPicPr>
        <p:blipFill>
          <a:blip r:embed="rId3"/>
          <a:stretch>
            <a:fillRect/>
          </a:stretch>
        </p:blipFill>
        <p:spPr>
          <a:xfrm>
            <a:off x="609600" y="1628239"/>
            <a:ext cx="6858000" cy="5038725"/>
          </a:xfrm>
          <a:prstGeom prst="rect">
            <a:avLst/>
          </a:prstGeom>
        </p:spPr>
      </p:pic>
    </p:spTree>
    <p:extLst>
      <p:ext uri="{BB962C8B-B14F-4D97-AF65-F5344CB8AC3E}">
        <p14:creationId xmlns:p14="http://schemas.microsoft.com/office/powerpoint/2010/main" val="29302077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Aspect-Oriented Programming (AOP)</a:t>
            </a:r>
            <a:endParaRPr lang="en-US" sz="4000" b="1" dirty="0">
              <a:effectLst/>
            </a:endParaRPr>
          </a:p>
        </p:txBody>
      </p:sp>
      <p:pic>
        <p:nvPicPr>
          <p:cNvPr id="8" name="Picture 7">
            <a:extLst>
              <a:ext uri="{FF2B5EF4-FFF2-40B4-BE49-F238E27FC236}">
                <a16:creationId xmlns:a16="http://schemas.microsoft.com/office/drawing/2014/main" id="{531FF868-73DF-4BB1-BE3C-CF698D6E2B1C}"/>
              </a:ext>
            </a:extLst>
          </p:cNvPr>
          <p:cNvPicPr>
            <a:picLocks noChangeAspect="1"/>
          </p:cNvPicPr>
          <p:nvPr/>
        </p:nvPicPr>
        <p:blipFill>
          <a:blip r:embed="rId3"/>
          <a:stretch>
            <a:fillRect/>
          </a:stretch>
        </p:blipFill>
        <p:spPr>
          <a:xfrm>
            <a:off x="8929687" y="4614862"/>
            <a:ext cx="3038475" cy="2047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F50231CA-F23C-4F01-BE2D-4651443E1BE8}"/>
              </a:ext>
            </a:extLst>
          </p:cNvPr>
          <p:cNvPicPr>
            <a:picLocks noChangeAspect="1"/>
          </p:cNvPicPr>
          <p:nvPr/>
        </p:nvPicPr>
        <p:blipFill>
          <a:blip r:embed="rId4"/>
          <a:stretch>
            <a:fillRect/>
          </a:stretch>
        </p:blipFill>
        <p:spPr>
          <a:xfrm>
            <a:off x="256387" y="1676400"/>
            <a:ext cx="4962525" cy="1752600"/>
          </a:xfrm>
          <a:prstGeom prst="rect">
            <a:avLst/>
          </a:prstGeom>
        </p:spPr>
      </p:pic>
      <p:pic>
        <p:nvPicPr>
          <p:cNvPr id="10" name="Picture 9">
            <a:extLst>
              <a:ext uri="{FF2B5EF4-FFF2-40B4-BE49-F238E27FC236}">
                <a16:creationId xmlns:a16="http://schemas.microsoft.com/office/drawing/2014/main" id="{0DA581B1-B02C-4766-8F1D-745F95012D66}"/>
              </a:ext>
            </a:extLst>
          </p:cNvPr>
          <p:cNvPicPr>
            <a:picLocks noChangeAspect="1"/>
          </p:cNvPicPr>
          <p:nvPr/>
        </p:nvPicPr>
        <p:blipFill>
          <a:blip r:embed="rId5"/>
          <a:stretch>
            <a:fillRect/>
          </a:stretch>
        </p:blipFill>
        <p:spPr>
          <a:xfrm>
            <a:off x="227812" y="3419475"/>
            <a:ext cx="8562975" cy="2390775"/>
          </a:xfrm>
          <a:prstGeom prst="rect">
            <a:avLst/>
          </a:prstGeom>
        </p:spPr>
      </p:pic>
    </p:spTree>
    <p:extLst>
      <p:ext uri="{BB962C8B-B14F-4D97-AF65-F5344CB8AC3E}">
        <p14:creationId xmlns:p14="http://schemas.microsoft.com/office/powerpoint/2010/main" val="6112494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Optimize Decision Making</a:t>
            </a:r>
            <a:endParaRPr lang="en-US" sz="4000" b="1" dirty="0">
              <a:effectLst/>
            </a:endParaRPr>
          </a:p>
        </p:txBody>
      </p:sp>
      <p:sp>
        <p:nvSpPr>
          <p:cNvPr id="8" name="TextBox 7">
            <a:extLst>
              <a:ext uri="{FF2B5EF4-FFF2-40B4-BE49-F238E27FC236}">
                <a16:creationId xmlns:a16="http://schemas.microsoft.com/office/drawing/2014/main" id="{B130BE42-F399-4396-96A9-5020A2101B3A}"/>
              </a:ext>
            </a:extLst>
          </p:cNvPr>
          <p:cNvSpPr txBox="1"/>
          <p:nvPr/>
        </p:nvSpPr>
        <p:spPr>
          <a:xfrm>
            <a:off x="221847" y="2703016"/>
            <a:ext cx="11748304" cy="4154984"/>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In a sufficiently large system, whether it is a city or a software project, no one person can make all the decisions.</a:t>
            </a:r>
            <a:endParaRPr lang="en-US" sz="3200" b="0" dirty="0">
              <a:solidFill>
                <a:schemeClr val="tx1">
                  <a:lumMod val="75000"/>
                  <a:lumOff val="25000"/>
                </a:schemeClr>
              </a:solidFill>
              <a:effectLst/>
            </a:endParaRPr>
          </a:p>
          <a:p>
            <a:pPr rtl="0">
              <a:spcBef>
                <a:spcPts val="0"/>
              </a:spcBef>
              <a:spcAft>
                <a:spcPts val="1600"/>
              </a:spcAft>
            </a:pPr>
            <a:r>
              <a:rPr lang="en-US" sz="3200" b="0" i="0" u="none" strike="noStrike" dirty="0">
                <a:solidFill>
                  <a:schemeClr val="tx1">
                    <a:lumMod val="75000"/>
                    <a:lumOff val="25000"/>
                  </a:schemeClr>
                </a:solidFill>
                <a:effectLst/>
                <a:latin typeface="Average"/>
              </a:rPr>
              <a:t>postpone decisions until the last possible moment</a:t>
            </a:r>
            <a:endParaRPr lang="en-US" sz="3200" b="0" dirty="0">
              <a:solidFill>
                <a:schemeClr val="tx1">
                  <a:lumMod val="75000"/>
                  <a:lumOff val="25000"/>
                </a:schemeClr>
              </a:solidFill>
              <a:effectLst/>
            </a:endParaRPr>
          </a:p>
          <a:p>
            <a:pPr rtl="0">
              <a:spcBef>
                <a:spcPts val="0"/>
              </a:spcBef>
              <a:spcAft>
                <a:spcPts val="1600"/>
              </a:spcAft>
            </a:pPr>
            <a:r>
              <a:rPr lang="en-US" sz="3200" b="0" i="0" u="none" strike="noStrike" dirty="0">
                <a:solidFill>
                  <a:schemeClr val="tx1">
                    <a:lumMod val="75000"/>
                    <a:lumOff val="25000"/>
                  </a:schemeClr>
                </a:solidFill>
                <a:effectLst/>
                <a:latin typeface="Average"/>
              </a:rPr>
              <a:t>it lets us make informed choices with the best possible information.</a:t>
            </a:r>
            <a:endParaRPr lang="en-US" sz="3200" b="0" dirty="0">
              <a:solidFill>
                <a:schemeClr val="tx1">
                  <a:lumMod val="75000"/>
                  <a:lumOff val="25000"/>
                </a:schemeClr>
              </a:solidFill>
              <a:effectLst/>
            </a:endParaRPr>
          </a:p>
          <a:p>
            <a:pPr rtl="0">
              <a:spcBef>
                <a:spcPts val="0"/>
              </a:spcBef>
              <a:spcAft>
                <a:spcPts val="1600"/>
              </a:spcAft>
            </a:pPr>
            <a:r>
              <a:rPr lang="en-US" sz="3200" b="0" i="0" u="none" strike="noStrike" dirty="0">
                <a:solidFill>
                  <a:schemeClr val="tx1">
                    <a:lumMod val="75000"/>
                    <a:lumOff val="25000"/>
                  </a:schemeClr>
                </a:solidFill>
                <a:effectLst/>
                <a:latin typeface="Average"/>
              </a:rPr>
              <a:t>We will have that much less customer feedback, mental reflection on the project, and experience with our implementation choices if we decide too soon.</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35136393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extBox 6">
            <a:extLst>
              <a:ext uri="{FF2B5EF4-FFF2-40B4-BE49-F238E27FC236}">
                <a16:creationId xmlns:a16="http://schemas.microsoft.com/office/drawing/2014/main" id="{A8BA45C7-DDAB-48F3-BC3F-0A4884D3A25A}"/>
              </a:ext>
            </a:extLst>
          </p:cNvPr>
          <p:cNvSpPr txBox="1"/>
          <p:nvPr/>
        </p:nvSpPr>
        <p:spPr>
          <a:xfrm>
            <a:off x="312521" y="2206360"/>
            <a:ext cx="7963382" cy="4524315"/>
          </a:xfrm>
          <a:prstGeom prst="rect">
            <a:avLst/>
          </a:prstGeom>
          <a:noFill/>
        </p:spPr>
        <p:txBody>
          <a:bodyPr wrap="square">
            <a:spAutoFit/>
          </a:bodyPr>
          <a:lstStyle/>
          <a:p>
            <a:pPr algn="justLow" rtl="0">
              <a:spcBef>
                <a:spcPts val="0"/>
              </a:spcBef>
              <a:spcAft>
                <a:spcPts val="0"/>
              </a:spcAft>
            </a:pPr>
            <a:r>
              <a:rPr lang="en-US" sz="4800" b="0" i="0" u="none" strike="noStrike" dirty="0">
                <a:solidFill>
                  <a:srgbClr val="37474F"/>
                </a:solidFill>
                <a:effectLst/>
                <a:latin typeface="Oswald"/>
              </a:rPr>
              <a:t>The agility provided by a POJO system with modularized concerns allows us to make optimal, just-in-time decisions, based on the most recent knowledge. The complexity of these decisions is also reduced.</a:t>
            </a:r>
            <a:endParaRPr lang="en-US" sz="4800" dirty="0"/>
          </a:p>
        </p:txBody>
      </p:sp>
    </p:spTree>
    <p:extLst>
      <p:ext uri="{BB962C8B-B14F-4D97-AF65-F5344CB8AC3E}">
        <p14:creationId xmlns:p14="http://schemas.microsoft.com/office/powerpoint/2010/main" val="1587839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A253C2-4C3B-4B60-B2DC-26F9B40A0D9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118053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Use Standards Wisely</a:t>
            </a:r>
            <a:endParaRPr lang="en-US" sz="4000" b="1" dirty="0">
              <a:effectLst/>
            </a:endParaRPr>
          </a:p>
        </p:txBody>
      </p:sp>
      <p:sp>
        <p:nvSpPr>
          <p:cNvPr id="8" name="TextBox 7">
            <a:extLst>
              <a:ext uri="{FF2B5EF4-FFF2-40B4-BE49-F238E27FC236}">
                <a16:creationId xmlns:a16="http://schemas.microsoft.com/office/drawing/2014/main" id="{B130BE42-F399-4396-96A9-5020A2101B3A}"/>
              </a:ext>
            </a:extLst>
          </p:cNvPr>
          <p:cNvSpPr txBox="1"/>
          <p:nvPr/>
        </p:nvSpPr>
        <p:spPr>
          <a:xfrm>
            <a:off x="443695" y="3050256"/>
            <a:ext cx="11748304" cy="2759730"/>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Many teams used the EJB2 architecture because it was a standard, even when lighter- weight and more straightforward designs would have been sufficient</a:t>
            </a:r>
            <a:endParaRPr lang="en-US" sz="3200" b="0" dirty="0">
              <a:solidFill>
                <a:schemeClr val="tx1">
                  <a:lumMod val="75000"/>
                  <a:lumOff val="25000"/>
                </a:schemeClr>
              </a:solidFill>
              <a:effectLst/>
            </a:endParaRPr>
          </a:p>
          <a:p>
            <a:pPr rtl="0">
              <a:spcBef>
                <a:spcPts val="0"/>
              </a:spcBef>
              <a:spcAft>
                <a:spcPts val="1600"/>
              </a:spcAft>
            </a:pPr>
            <a:r>
              <a:rPr lang="en-US" sz="3200" b="0" i="0" u="none" strike="noStrike" dirty="0">
                <a:solidFill>
                  <a:schemeClr val="tx1">
                    <a:lumMod val="75000"/>
                    <a:lumOff val="25000"/>
                  </a:schemeClr>
                </a:solidFill>
                <a:effectLst/>
                <a:latin typeface="Average"/>
              </a:rPr>
              <a:t>I have seen teams become obsessed with various strongly hyped standards and lose focus on implementing value for their customers.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6080367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extBox 6">
            <a:extLst>
              <a:ext uri="{FF2B5EF4-FFF2-40B4-BE49-F238E27FC236}">
                <a16:creationId xmlns:a16="http://schemas.microsoft.com/office/drawing/2014/main" id="{A8BA45C7-DDAB-48F3-BC3F-0A4884D3A25A}"/>
              </a:ext>
            </a:extLst>
          </p:cNvPr>
          <p:cNvSpPr txBox="1"/>
          <p:nvPr/>
        </p:nvSpPr>
        <p:spPr>
          <a:xfrm>
            <a:off x="372320" y="2785094"/>
            <a:ext cx="11447357" cy="3785652"/>
          </a:xfrm>
          <a:prstGeom prst="rect">
            <a:avLst/>
          </a:prstGeom>
          <a:noFill/>
        </p:spPr>
        <p:txBody>
          <a:bodyPr wrap="square">
            <a:spAutoFit/>
          </a:bodyPr>
          <a:lstStyle/>
          <a:p>
            <a:pPr algn="justLow" rtl="0">
              <a:spcBef>
                <a:spcPts val="0"/>
              </a:spcBef>
              <a:spcAft>
                <a:spcPts val="0"/>
              </a:spcAft>
            </a:pPr>
            <a:r>
              <a:rPr lang="en-US" sz="4800" b="0" i="0" u="none" strike="noStrike" dirty="0">
                <a:solidFill>
                  <a:srgbClr val="37474F"/>
                </a:solidFill>
                <a:effectLst/>
                <a:latin typeface="Oswald"/>
              </a:rPr>
              <a:t>Standards make it easier to reuse ideas and components, However, the process of creating standards can sometimes take too long and some standards lose touch with the real needs of the adopters they are intended to serve.</a:t>
            </a:r>
            <a:endParaRPr lang="en-US" sz="4800" dirty="0"/>
          </a:p>
        </p:txBody>
      </p:sp>
    </p:spTree>
    <p:extLst>
      <p:ext uri="{BB962C8B-B14F-4D97-AF65-F5344CB8AC3E}">
        <p14:creationId xmlns:p14="http://schemas.microsoft.com/office/powerpoint/2010/main" val="6848342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System Need </a:t>
            </a:r>
            <a:br>
              <a:rPr lang="en-US" sz="4000" b="1" i="0" u="none" strike="noStrike" dirty="0">
                <a:effectLst/>
                <a:latin typeface="Oswald"/>
              </a:rPr>
            </a:br>
            <a:r>
              <a:rPr lang="en-US" sz="4000" b="1" i="0" u="none" strike="noStrike" dirty="0">
                <a:effectLst/>
                <a:latin typeface="Oswald"/>
              </a:rPr>
              <a:t>Domain-Specific Languages</a:t>
            </a:r>
          </a:p>
        </p:txBody>
      </p:sp>
      <p:sp>
        <p:nvSpPr>
          <p:cNvPr id="8" name="TextBox 7">
            <a:extLst>
              <a:ext uri="{FF2B5EF4-FFF2-40B4-BE49-F238E27FC236}">
                <a16:creationId xmlns:a16="http://schemas.microsoft.com/office/drawing/2014/main" id="{B130BE42-F399-4396-96A9-5020A2101B3A}"/>
              </a:ext>
            </a:extLst>
          </p:cNvPr>
          <p:cNvSpPr txBox="1"/>
          <p:nvPr/>
        </p:nvSpPr>
        <p:spPr>
          <a:xfrm>
            <a:off x="443696" y="2889647"/>
            <a:ext cx="11748304" cy="2554545"/>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DSL's are good in situations where you need to give some aspect of the system's control over to someone else. I've used them in Rules Engines, where you create a simple language that is easier for less-technical folks to use to express themselves- particularly in workflows.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1283563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System Need </a:t>
            </a:r>
            <a:br>
              <a:rPr lang="en-US" sz="4000" b="1" i="0" u="none" strike="noStrike" dirty="0">
                <a:effectLst/>
                <a:latin typeface="Oswald"/>
              </a:rPr>
            </a:br>
            <a:r>
              <a:rPr lang="en-US" sz="4000" b="1" i="0" u="none" strike="noStrike" dirty="0">
                <a:effectLst/>
                <a:latin typeface="Oswald"/>
              </a:rPr>
              <a:t>Domain-Specific Languages</a:t>
            </a:r>
          </a:p>
        </p:txBody>
      </p:sp>
      <p:pic>
        <p:nvPicPr>
          <p:cNvPr id="7" name="Picture 6">
            <a:extLst>
              <a:ext uri="{FF2B5EF4-FFF2-40B4-BE49-F238E27FC236}">
                <a16:creationId xmlns:a16="http://schemas.microsoft.com/office/drawing/2014/main" id="{D35B6757-689B-455B-96F1-D7FE031B39CD}"/>
              </a:ext>
            </a:extLst>
          </p:cNvPr>
          <p:cNvPicPr>
            <a:picLocks noChangeAspect="1"/>
          </p:cNvPicPr>
          <p:nvPr/>
        </p:nvPicPr>
        <p:blipFill>
          <a:blip r:embed="rId3"/>
          <a:stretch>
            <a:fillRect/>
          </a:stretch>
        </p:blipFill>
        <p:spPr>
          <a:xfrm>
            <a:off x="336811" y="2493621"/>
            <a:ext cx="7953375" cy="342900"/>
          </a:xfrm>
          <a:prstGeom prst="rect">
            <a:avLst/>
          </a:prstGeom>
        </p:spPr>
      </p:pic>
      <p:pic>
        <p:nvPicPr>
          <p:cNvPr id="10" name="Picture 9">
            <a:extLst>
              <a:ext uri="{FF2B5EF4-FFF2-40B4-BE49-F238E27FC236}">
                <a16:creationId xmlns:a16="http://schemas.microsoft.com/office/drawing/2014/main" id="{0E7D13AD-B293-4B93-AD8B-C1E027EF8CFE}"/>
              </a:ext>
            </a:extLst>
          </p:cNvPr>
          <p:cNvPicPr>
            <a:picLocks noChangeAspect="1"/>
          </p:cNvPicPr>
          <p:nvPr/>
        </p:nvPicPr>
        <p:blipFill>
          <a:blip r:embed="rId4"/>
          <a:stretch>
            <a:fillRect/>
          </a:stretch>
        </p:blipFill>
        <p:spPr>
          <a:xfrm>
            <a:off x="336811" y="2957941"/>
            <a:ext cx="3962400" cy="352425"/>
          </a:xfrm>
          <a:prstGeom prst="rect">
            <a:avLst/>
          </a:prstGeom>
        </p:spPr>
      </p:pic>
      <p:pic>
        <p:nvPicPr>
          <p:cNvPr id="12" name="Picture 11">
            <a:extLst>
              <a:ext uri="{FF2B5EF4-FFF2-40B4-BE49-F238E27FC236}">
                <a16:creationId xmlns:a16="http://schemas.microsoft.com/office/drawing/2014/main" id="{9E1A1358-3780-4284-AB43-87C61F508A66}"/>
              </a:ext>
            </a:extLst>
          </p:cNvPr>
          <p:cNvPicPr>
            <a:picLocks noChangeAspect="1"/>
          </p:cNvPicPr>
          <p:nvPr/>
        </p:nvPicPr>
        <p:blipFill>
          <a:blip r:embed="rId5"/>
          <a:stretch>
            <a:fillRect/>
          </a:stretch>
        </p:blipFill>
        <p:spPr>
          <a:xfrm>
            <a:off x="355861" y="3310366"/>
            <a:ext cx="8763000" cy="1600200"/>
          </a:xfrm>
          <a:prstGeom prst="rect">
            <a:avLst/>
          </a:prstGeom>
        </p:spPr>
      </p:pic>
      <p:pic>
        <p:nvPicPr>
          <p:cNvPr id="16" name="Picture 15">
            <a:extLst>
              <a:ext uri="{FF2B5EF4-FFF2-40B4-BE49-F238E27FC236}">
                <a16:creationId xmlns:a16="http://schemas.microsoft.com/office/drawing/2014/main" id="{69C46CD3-C895-4C31-954B-7FEAEC6B26B2}"/>
              </a:ext>
            </a:extLst>
          </p:cNvPr>
          <p:cNvPicPr>
            <a:picLocks noChangeAspect="1"/>
          </p:cNvPicPr>
          <p:nvPr/>
        </p:nvPicPr>
        <p:blipFill>
          <a:blip r:embed="rId6"/>
          <a:stretch>
            <a:fillRect/>
          </a:stretch>
        </p:blipFill>
        <p:spPr>
          <a:xfrm>
            <a:off x="7288734" y="4818448"/>
            <a:ext cx="4371975" cy="14001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9769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503FA8D-DE79-492C-A94A-3CA4CCA32E9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1482964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3E477FE2-B08E-475C-BD7C-65A97422809F}"/>
              </a:ext>
            </a:extLst>
          </p:cNvPr>
          <p:cNvSpPr txBox="1"/>
          <p:nvPr/>
        </p:nvSpPr>
        <p:spPr>
          <a:xfrm>
            <a:off x="1704974" y="2914561"/>
            <a:ext cx="10487026" cy="3046988"/>
          </a:xfrm>
          <a:prstGeom prst="rect">
            <a:avLst/>
          </a:prstGeom>
          <a:noFill/>
        </p:spPr>
        <p:txBody>
          <a:bodyPr wrap="square">
            <a:spAutoFit/>
          </a:bodyPr>
          <a:lstStyle/>
          <a:p>
            <a:pPr algn="l"/>
            <a:r>
              <a:rPr lang="en-US" sz="4800" b="0" i="0" dirty="0">
                <a:solidFill>
                  <a:schemeClr val="tx1">
                    <a:lumMod val="75000"/>
                    <a:lumOff val="25000"/>
                  </a:schemeClr>
                </a:solidFill>
                <a:effectLst/>
                <a:latin typeface="Oswald"/>
              </a:rPr>
              <a:t>“Objects are abstractions of processing. Threads are abstractions of schedule.”</a:t>
            </a:r>
          </a:p>
          <a:p>
            <a:pPr algn="l"/>
            <a:r>
              <a:rPr lang="en-US" sz="4800" b="0" i="0" dirty="0">
                <a:solidFill>
                  <a:schemeClr val="tx1">
                    <a:lumMod val="75000"/>
                    <a:lumOff val="25000"/>
                  </a:schemeClr>
                </a:solidFill>
                <a:effectLst/>
                <a:latin typeface="Oswald"/>
              </a:rPr>
              <a:t>— James O. </a:t>
            </a:r>
            <a:r>
              <a:rPr lang="en-US" sz="4800" b="0" i="0" dirty="0" err="1">
                <a:solidFill>
                  <a:schemeClr val="tx1">
                    <a:lumMod val="75000"/>
                    <a:lumOff val="25000"/>
                  </a:schemeClr>
                </a:solidFill>
                <a:effectLst/>
                <a:latin typeface="Oswald"/>
              </a:rPr>
              <a:t>Coplien</a:t>
            </a:r>
            <a:br>
              <a:rPr lang="en-US" sz="4800" b="0" i="0" dirty="0">
                <a:solidFill>
                  <a:schemeClr val="tx1">
                    <a:lumMod val="75000"/>
                    <a:lumOff val="25000"/>
                  </a:schemeClr>
                </a:solidFill>
                <a:effectLst/>
                <a:latin typeface="Oswald"/>
              </a:rPr>
            </a:br>
            <a:endParaRPr lang="en-US" sz="4800" dirty="0">
              <a:solidFill>
                <a:schemeClr val="tx1">
                  <a:lumMod val="75000"/>
                  <a:lumOff val="25000"/>
                </a:schemeClr>
              </a:solidFill>
              <a:latin typeface="Oswald"/>
            </a:endParaRPr>
          </a:p>
        </p:txBody>
      </p:sp>
    </p:spTree>
    <p:extLst>
      <p:ext uri="{BB962C8B-B14F-4D97-AF65-F5344CB8AC3E}">
        <p14:creationId xmlns:p14="http://schemas.microsoft.com/office/powerpoint/2010/main" val="21520973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EBCEFE7-0D57-49A6-887A-CA938A282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3" name="TextBox 22">
            <a:extLst>
              <a:ext uri="{FF2B5EF4-FFF2-40B4-BE49-F238E27FC236}">
                <a16:creationId xmlns:a16="http://schemas.microsoft.com/office/drawing/2014/main" id="{603C9DEB-E97C-4482-9D49-7726920DA4C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tr-TR" sz="4000" b="1" dirty="0">
                <a:latin typeface="Oswald"/>
              </a:rPr>
              <a:t>Why Concurrency</a:t>
            </a:r>
            <a:r>
              <a:rPr lang="en-US" sz="4000" b="1" dirty="0">
                <a:latin typeface="Oswald"/>
              </a:rPr>
              <a:t>?</a:t>
            </a:r>
            <a:endParaRPr lang="en-US" sz="4000" b="1" i="0" u="none" strike="noStrike" dirty="0">
              <a:effectLst/>
              <a:latin typeface="Oswald"/>
            </a:endParaRPr>
          </a:p>
        </p:txBody>
      </p:sp>
      <p:sp>
        <p:nvSpPr>
          <p:cNvPr id="25" name="Rectangle 2">
            <a:extLst>
              <a:ext uri="{FF2B5EF4-FFF2-40B4-BE49-F238E27FC236}">
                <a16:creationId xmlns:a16="http://schemas.microsoft.com/office/drawing/2014/main" id="{BC5024D5-219D-4FE1-97D1-8A8C5784A96F}"/>
              </a:ext>
            </a:extLst>
          </p:cNvPr>
          <p:cNvSpPr>
            <a:spLocks noChangeArrowheads="1"/>
          </p:cNvSpPr>
          <p:nvPr/>
        </p:nvSpPr>
        <p:spPr bwMode="auto">
          <a:xfrm>
            <a:off x="0" y="1012686"/>
            <a:ext cx="12191999" cy="4145102"/>
          </a:xfrm>
          <a:prstGeom prst="rect">
            <a:avLst/>
          </a:prstGeom>
          <a:solidFill>
            <a:srgbClr val="CCECFF"/>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Rectangle 3">
            <a:extLst>
              <a:ext uri="{FF2B5EF4-FFF2-40B4-BE49-F238E27FC236}">
                <a16:creationId xmlns:a16="http://schemas.microsoft.com/office/drawing/2014/main" id="{04746AE2-94DB-4760-B360-E5D53EDA817B}"/>
              </a:ext>
            </a:extLst>
          </p:cNvPr>
          <p:cNvSpPr>
            <a:spLocks noChangeArrowheads="1"/>
          </p:cNvSpPr>
          <p:nvPr/>
        </p:nvSpPr>
        <p:spPr bwMode="auto">
          <a:xfrm>
            <a:off x="0" y="5105400"/>
            <a:ext cx="12191999" cy="1752600"/>
          </a:xfrm>
          <a:prstGeom prst="rect">
            <a:avLst/>
          </a:prstGeom>
          <a:solidFill>
            <a:srgbClr val="0066FF"/>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7" name="Object 5">
            <a:extLst>
              <a:ext uri="{FF2B5EF4-FFF2-40B4-BE49-F238E27FC236}">
                <a16:creationId xmlns:a16="http://schemas.microsoft.com/office/drawing/2014/main" id="{961BEB43-E33F-4C31-9A20-A9FAE292C0BE}"/>
              </a:ext>
            </a:extLst>
          </p:cNvPr>
          <p:cNvGraphicFramePr>
            <a:graphicFrameLocks noChangeAspect="1"/>
          </p:cNvGraphicFramePr>
          <p:nvPr/>
        </p:nvGraphicFramePr>
        <p:xfrm>
          <a:off x="10439399" y="1600200"/>
          <a:ext cx="1295400" cy="752475"/>
        </p:xfrm>
        <a:graphic>
          <a:graphicData uri="http://schemas.openxmlformats.org/presentationml/2006/ole">
            <mc:AlternateContent xmlns:mc="http://schemas.openxmlformats.org/markup-compatibility/2006">
              <mc:Choice xmlns:v="urn:schemas-microsoft-com:vml" Requires="v">
                <p:oleObj name="Clip" r:id="rId4" imgW="5317920" imgH="3085560" progId="MS_ClipArt_Gallery.2">
                  <p:embed/>
                </p:oleObj>
              </mc:Choice>
              <mc:Fallback>
                <p:oleObj name="Clip" r:id="rId4" imgW="5317920" imgH="3085560" progId="MS_ClipArt_Gallery.2">
                  <p:embed/>
                  <p:pic>
                    <p:nvPicPr>
                      <p:cNvPr id="10" name="Object 5">
                        <a:extLst>
                          <a:ext uri="{FF2B5EF4-FFF2-40B4-BE49-F238E27FC236}">
                            <a16:creationId xmlns:a16="http://schemas.microsoft.com/office/drawing/2014/main" id="{C8D2FFD8-1B21-44B2-9B9C-C697044CA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9399" y="1600200"/>
                        <a:ext cx="1295400" cy="752475"/>
                      </a:xfrm>
                      <a:prstGeom prst="rect">
                        <a:avLst/>
                      </a:prstGeom>
                      <a:noFill/>
                      <a:ln>
                        <a:noFill/>
                      </a:ln>
                      <a:effectLst/>
                    </p:spPr>
                  </p:pic>
                </p:oleObj>
              </mc:Fallback>
            </mc:AlternateContent>
          </a:graphicData>
        </a:graphic>
      </p:graphicFrame>
      <p:graphicFrame>
        <p:nvGraphicFramePr>
          <p:cNvPr id="28" name="Object 6">
            <a:extLst>
              <a:ext uri="{FF2B5EF4-FFF2-40B4-BE49-F238E27FC236}">
                <a16:creationId xmlns:a16="http://schemas.microsoft.com/office/drawing/2014/main" id="{C214EFEF-4B53-4D48-B474-88358932F7D5}"/>
              </a:ext>
            </a:extLst>
          </p:cNvPr>
          <p:cNvGraphicFramePr>
            <a:graphicFrameLocks noChangeAspect="1"/>
          </p:cNvGraphicFramePr>
          <p:nvPr>
            <p:extLst>
              <p:ext uri="{D42A27DB-BD31-4B8C-83A1-F6EECF244321}">
                <p14:modId xmlns:p14="http://schemas.microsoft.com/office/powerpoint/2010/main" val="1295936074"/>
              </p:ext>
            </p:extLst>
          </p:nvPr>
        </p:nvGraphicFramePr>
        <p:xfrm>
          <a:off x="5348448" y="2957513"/>
          <a:ext cx="1066800" cy="619125"/>
        </p:xfrm>
        <a:graphic>
          <a:graphicData uri="http://schemas.openxmlformats.org/presentationml/2006/ole">
            <mc:AlternateContent xmlns:mc="http://schemas.openxmlformats.org/markup-compatibility/2006">
              <mc:Choice xmlns:v="urn:schemas-microsoft-com:vml" Requires="v">
                <p:oleObj name="Clip" r:id="rId6" imgW="5317920" imgH="3085560" progId="MS_ClipArt_Gallery.2">
                  <p:embed/>
                </p:oleObj>
              </mc:Choice>
              <mc:Fallback>
                <p:oleObj name="Clip" r:id="rId6" imgW="5317920" imgH="3085560" progId="MS_ClipArt_Gallery.2">
                  <p:embed/>
                  <p:pic>
                    <p:nvPicPr>
                      <p:cNvPr id="11" name="Object 6">
                        <a:extLst>
                          <a:ext uri="{FF2B5EF4-FFF2-40B4-BE49-F238E27FC236}">
                            <a16:creationId xmlns:a16="http://schemas.microsoft.com/office/drawing/2014/main" id="{F5BFA21A-E123-4D5B-B143-39580A599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8448" y="2957513"/>
                        <a:ext cx="1066800" cy="619125"/>
                      </a:xfrm>
                      <a:prstGeom prst="rect">
                        <a:avLst/>
                      </a:prstGeom>
                      <a:noFill/>
                      <a:ln>
                        <a:noFill/>
                      </a:ln>
                      <a:effectLst/>
                    </p:spPr>
                  </p:pic>
                </p:oleObj>
              </mc:Fallback>
            </mc:AlternateContent>
          </a:graphicData>
        </a:graphic>
      </p:graphicFrame>
      <p:graphicFrame>
        <p:nvGraphicFramePr>
          <p:cNvPr id="29" name="Object 7">
            <a:extLst>
              <a:ext uri="{FF2B5EF4-FFF2-40B4-BE49-F238E27FC236}">
                <a16:creationId xmlns:a16="http://schemas.microsoft.com/office/drawing/2014/main" id="{FD6310C8-E375-4F2E-AE8C-766FC2E311F9}"/>
              </a:ext>
            </a:extLst>
          </p:cNvPr>
          <p:cNvGraphicFramePr>
            <a:graphicFrameLocks noChangeAspect="1"/>
          </p:cNvGraphicFramePr>
          <p:nvPr/>
        </p:nvGraphicFramePr>
        <p:xfrm>
          <a:off x="10134599" y="4876800"/>
          <a:ext cx="1371600" cy="1281113"/>
        </p:xfrm>
        <a:graphic>
          <a:graphicData uri="http://schemas.openxmlformats.org/presentationml/2006/ole">
            <mc:AlternateContent xmlns:mc="http://schemas.openxmlformats.org/markup-compatibility/2006">
              <mc:Choice xmlns:v="urn:schemas-microsoft-com:vml" Requires="v">
                <p:oleObj name="Clip" r:id="rId7" imgW="5317920" imgH="3085560" progId="MS_ClipArt_Gallery.2">
                  <p:embed/>
                </p:oleObj>
              </mc:Choice>
              <mc:Fallback>
                <p:oleObj name="Clip" r:id="rId7" imgW="5317920" imgH="3085560" progId="MS_ClipArt_Gallery.2">
                  <p:embed/>
                  <p:pic>
                    <p:nvPicPr>
                      <p:cNvPr id="12" name="Object 7">
                        <a:extLst>
                          <a:ext uri="{FF2B5EF4-FFF2-40B4-BE49-F238E27FC236}">
                            <a16:creationId xmlns:a16="http://schemas.microsoft.com/office/drawing/2014/main" id="{F1AF339B-C5FB-4B73-82F3-54ED9F6659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4599" y="4876800"/>
                        <a:ext cx="1371600" cy="1281113"/>
                      </a:xfrm>
                      <a:prstGeom prst="rect">
                        <a:avLst/>
                      </a:prstGeom>
                      <a:noFill/>
                      <a:ln>
                        <a:noFill/>
                      </a:ln>
                      <a:effectLst/>
                    </p:spPr>
                  </p:pic>
                </p:oleObj>
              </mc:Fallback>
            </mc:AlternateContent>
          </a:graphicData>
        </a:graphic>
      </p:graphicFrame>
      <p:graphicFrame>
        <p:nvGraphicFramePr>
          <p:cNvPr id="30" name="Object 8">
            <a:extLst>
              <a:ext uri="{FF2B5EF4-FFF2-40B4-BE49-F238E27FC236}">
                <a16:creationId xmlns:a16="http://schemas.microsoft.com/office/drawing/2014/main" id="{F0009159-4009-4394-8AF4-93D2D7D887FF}"/>
              </a:ext>
            </a:extLst>
          </p:cNvPr>
          <p:cNvGraphicFramePr>
            <a:graphicFrameLocks noChangeAspect="1"/>
          </p:cNvGraphicFramePr>
          <p:nvPr/>
        </p:nvGraphicFramePr>
        <p:xfrm>
          <a:off x="6248399" y="5562600"/>
          <a:ext cx="1812925" cy="1052513"/>
        </p:xfrm>
        <a:graphic>
          <a:graphicData uri="http://schemas.openxmlformats.org/presentationml/2006/ole">
            <mc:AlternateContent xmlns:mc="http://schemas.openxmlformats.org/markup-compatibility/2006">
              <mc:Choice xmlns:v="urn:schemas-microsoft-com:vml" Requires="v">
                <p:oleObj name="Clip" r:id="rId8" imgW="5317920" imgH="3085560" progId="MS_ClipArt_Gallery.2">
                  <p:embed/>
                </p:oleObj>
              </mc:Choice>
              <mc:Fallback>
                <p:oleObj name="Clip" r:id="rId8" imgW="5317920" imgH="3085560" progId="MS_ClipArt_Gallery.2">
                  <p:embed/>
                  <p:pic>
                    <p:nvPicPr>
                      <p:cNvPr id="13" name="Object 8">
                        <a:extLst>
                          <a:ext uri="{FF2B5EF4-FFF2-40B4-BE49-F238E27FC236}">
                            <a16:creationId xmlns:a16="http://schemas.microsoft.com/office/drawing/2014/main" id="{DB2F7CAF-578D-464F-90D1-D78EA3CAEC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399" y="5562600"/>
                        <a:ext cx="1812925" cy="1052513"/>
                      </a:xfrm>
                      <a:prstGeom prst="rect">
                        <a:avLst/>
                      </a:prstGeom>
                      <a:noFill/>
                      <a:ln>
                        <a:noFill/>
                      </a:ln>
                      <a:effectLst/>
                    </p:spPr>
                  </p:pic>
                </p:oleObj>
              </mc:Fallback>
            </mc:AlternateContent>
          </a:graphicData>
        </a:graphic>
      </p:graphicFrame>
      <p:graphicFrame>
        <p:nvGraphicFramePr>
          <p:cNvPr id="31" name="Object 9">
            <a:extLst>
              <a:ext uri="{FF2B5EF4-FFF2-40B4-BE49-F238E27FC236}">
                <a16:creationId xmlns:a16="http://schemas.microsoft.com/office/drawing/2014/main" id="{FEB78D78-BB33-40CC-A899-A0A26ED0CD9B}"/>
              </a:ext>
            </a:extLst>
          </p:cNvPr>
          <p:cNvGraphicFramePr>
            <a:graphicFrameLocks noChangeAspect="1"/>
          </p:cNvGraphicFramePr>
          <p:nvPr>
            <p:extLst>
              <p:ext uri="{D42A27DB-BD31-4B8C-83A1-F6EECF244321}">
                <p14:modId xmlns:p14="http://schemas.microsoft.com/office/powerpoint/2010/main" val="3723904445"/>
              </p:ext>
            </p:extLst>
          </p:nvPr>
        </p:nvGraphicFramePr>
        <p:xfrm>
          <a:off x="7279105" y="1894724"/>
          <a:ext cx="1387475" cy="804863"/>
        </p:xfrm>
        <a:graphic>
          <a:graphicData uri="http://schemas.openxmlformats.org/presentationml/2006/ole">
            <mc:AlternateContent xmlns:mc="http://schemas.openxmlformats.org/markup-compatibility/2006">
              <mc:Choice xmlns:v="urn:schemas-microsoft-com:vml" Requires="v">
                <p:oleObj name="Clip" r:id="rId9" imgW="5317920" imgH="3085560" progId="MS_ClipArt_Gallery.2">
                  <p:embed/>
                </p:oleObj>
              </mc:Choice>
              <mc:Fallback>
                <p:oleObj name="Clip" r:id="rId9" imgW="5317920" imgH="3085560" progId="MS_ClipArt_Gallery.2">
                  <p:embed/>
                  <p:pic>
                    <p:nvPicPr>
                      <p:cNvPr id="14" name="Object 9">
                        <a:extLst>
                          <a:ext uri="{FF2B5EF4-FFF2-40B4-BE49-F238E27FC236}">
                            <a16:creationId xmlns:a16="http://schemas.microsoft.com/office/drawing/2014/main" id="{9012767F-7B5C-470E-85D6-3E8F40D597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9105" y="1894724"/>
                        <a:ext cx="1387475" cy="804863"/>
                      </a:xfrm>
                      <a:prstGeom prst="rect">
                        <a:avLst/>
                      </a:prstGeom>
                      <a:noFill/>
                      <a:ln>
                        <a:noFill/>
                      </a:ln>
                      <a:effectLst/>
                    </p:spPr>
                  </p:pic>
                </p:oleObj>
              </mc:Fallback>
            </mc:AlternateContent>
          </a:graphicData>
        </a:graphic>
      </p:graphicFrame>
      <p:graphicFrame>
        <p:nvGraphicFramePr>
          <p:cNvPr id="32" name="Object 10">
            <a:extLst>
              <a:ext uri="{FF2B5EF4-FFF2-40B4-BE49-F238E27FC236}">
                <a16:creationId xmlns:a16="http://schemas.microsoft.com/office/drawing/2014/main" id="{EAFC501D-C47A-468C-A887-30EB1A095FD3}"/>
              </a:ext>
            </a:extLst>
          </p:cNvPr>
          <p:cNvGraphicFramePr>
            <a:graphicFrameLocks noChangeAspect="1"/>
          </p:cNvGraphicFramePr>
          <p:nvPr/>
        </p:nvGraphicFramePr>
        <p:xfrm>
          <a:off x="10820399" y="3452813"/>
          <a:ext cx="914400" cy="531812"/>
        </p:xfrm>
        <a:graphic>
          <a:graphicData uri="http://schemas.openxmlformats.org/presentationml/2006/ole">
            <mc:AlternateContent xmlns:mc="http://schemas.openxmlformats.org/markup-compatibility/2006">
              <mc:Choice xmlns:v="urn:schemas-microsoft-com:vml" Requires="v">
                <p:oleObj name="Clip" r:id="rId10" imgW="5317920" imgH="3085560" progId="MS_ClipArt_Gallery.2">
                  <p:embed/>
                </p:oleObj>
              </mc:Choice>
              <mc:Fallback>
                <p:oleObj name="Clip" r:id="rId10" imgW="5317920" imgH="3085560" progId="MS_ClipArt_Gallery.2">
                  <p:embed/>
                  <p:pic>
                    <p:nvPicPr>
                      <p:cNvPr id="15" name="Object 10">
                        <a:extLst>
                          <a:ext uri="{FF2B5EF4-FFF2-40B4-BE49-F238E27FC236}">
                            <a16:creationId xmlns:a16="http://schemas.microsoft.com/office/drawing/2014/main" id="{3FB930F0-74EE-4543-8F1F-A1FF0A3F3C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20399" y="3452813"/>
                        <a:ext cx="914400" cy="531812"/>
                      </a:xfrm>
                      <a:prstGeom prst="rect">
                        <a:avLst/>
                      </a:prstGeom>
                      <a:noFill/>
                      <a:ln>
                        <a:noFill/>
                      </a:ln>
                      <a:effectLst/>
                    </p:spPr>
                  </p:pic>
                </p:oleObj>
              </mc:Fallback>
            </mc:AlternateContent>
          </a:graphicData>
        </a:graphic>
      </p:graphicFrame>
      <p:graphicFrame>
        <p:nvGraphicFramePr>
          <p:cNvPr id="33" name="Object 11">
            <a:extLst>
              <a:ext uri="{FF2B5EF4-FFF2-40B4-BE49-F238E27FC236}">
                <a16:creationId xmlns:a16="http://schemas.microsoft.com/office/drawing/2014/main" id="{C1B3A1B0-08E4-4741-AD62-026430074CDB}"/>
              </a:ext>
            </a:extLst>
          </p:cNvPr>
          <p:cNvGraphicFramePr>
            <a:graphicFrameLocks noChangeAspect="1"/>
          </p:cNvGraphicFramePr>
          <p:nvPr/>
        </p:nvGraphicFramePr>
        <p:xfrm>
          <a:off x="6248399" y="3109913"/>
          <a:ext cx="1900238" cy="1995487"/>
        </p:xfrm>
        <a:graphic>
          <a:graphicData uri="http://schemas.openxmlformats.org/presentationml/2006/ole">
            <mc:AlternateContent xmlns:mc="http://schemas.openxmlformats.org/markup-compatibility/2006">
              <mc:Choice xmlns:v="urn:schemas-microsoft-com:vml" Requires="v">
                <p:oleObj name="Clip" r:id="rId11" imgW="2903040" imgH="3047760" progId="MS_ClipArt_Gallery.2">
                  <p:embed/>
                </p:oleObj>
              </mc:Choice>
              <mc:Fallback>
                <p:oleObj name="Clip" r:id="rId11" imgW="2903040" imgH="3047760" progId="MS_ClipArt_Gallery.2">
                  <p:embed/>
                  <p:pic>
                    <p:nvPicPr>
                      <p:cNvPr id="16" name="Object 11">
                        <a:extLst>
                          <a:ext uri="{FF2B5EF4-FFF2-40B4-BE49-F238E27FC236}">
                            <a16:creationId xmlns:a16="http://schemas.microsoft.com/office/drawing/2014/main" id="{9164C407-A613-4AD0-8730-DEB3D96554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8399" y="3109913"/>
                        <a:ext cx="1900238" cy="1995487"/>
                      </a:xfrm>
                      <a:prstGeom prst="rect">
                        <a:avLst/>
                      </a:prstGeom>
                      <a:noFill/>
                      <a:ln>
                        <a:noFill/>
                      </a:ln>
                      <a:effectLst/>
                    </p:spPr>
                  </p:pic>
                </p:oleObj>
              </mc:Fallback>
            </mc:AlternateContent>
          </a:graphicData>
        </a:graphic>
      </p:graphicFrame>
      <p:graphicFrame>
        <p:nvGraphicFramePr>
          <p:cNvPr id="34" name="Object 12">
            <a:extLst>
              <a:ext uri="{FF2B5EF4-FFF2-40B4-BE49-F238E27FC236}">
                <a16:creationId xmlns:a16="http://schemas.microsoft.com/office/drawing/2014/main" id="{ADE89F1C-3C50-4819-98A0-9D00C608B0B3}"/>
              </a:ext>
            </a:extLst>
          </p:cNvPr>
          <p:cNvGraphicFramePr>
            <a:graphicFrameLocks noChangeAspect="1"/>
          </p:cNvGraphicFramePr>
          <p:nvPr/>
        </p:nvGraphicFramePr>
        <p:xfrm>
          <a:off x="9296399" y="2352675"/>
          <a:ext cx="609600" cy="354013"/>
        </p:xfrm>
        <a:graphic>
          <a:graphicData uri="http://schemas.openxmlformats.org/presentationml/2006/ole">
            <mc:AlternateContent xmlns:mc="http://schemas.openxmlformats.org/markup-compatibility/2006">
              <mc:Choice xmlns:v="urn:schemas-microsoft-com:vml" Requires="v">
                <p:oleObj name="Clip" r:id="rId13" imgW="5317920" imgH="3085560" progId="MS_ClipArt_Gallery.2">
                  <p:embed/>
                </p:oleObj>
              </mc:Choice>
              <mc:Fallback>
                <p:oleObj name="Clip" r:id="rId13" imgW="5317920" imgH="3085560" progId="MS_ClipArt_Gallery.2">
                  <p:embed/>
                  <p:pic>
                    <p:nvPicPr>
                      <p:cNvPr id="17" name="Object 12">
                        <a:extLst>
                          <a:ext uri="{FF2B5EF4-FFF2-40B4-BE49-F238E27FC236}">
                            <a16:creationId xmlns:a16="http://schemas.microsoft.com/office/drawing/2014/main" id="{E27EBC2F-1184-47AC-AC12-E7B2396482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6399" y="2352675"/>
                        <a:ext cx="609600" cy="354013"/>
                      </a:xfrm>
                      <a:prstGeom prst="rect">
                        <a:avLst/>
                      </a:prstGeom>
                      <a:noFill/>
                      <a:ln>
                        <a:noFill/>
                      </a:ln>
                      <a:effectLst/>
                    </p:spPr>
                  </p:pic>
                </p:oleObj>
              </mc:Fallback>
            </mc:AlternateContent>
          </a:graphicData>
        </a:graphic>
      </p:graphicFrame>
      <p:graphicFrame>
        <p:nvGraphicFramePr>
          <p:cNvPr id="35" name="Object 13">
            <a:extLst>
              <a:ext uri="{FF2B5EF4-FFF2-40B4-BE49-F238E27FC236}">
                <a16:creationId xmlns:a16="http://schemas.microsoft.com/office/drawing/2014/main" id="{825B511F-350D-4731-BFF2-72C4E6EE43C9}"/>
              </a:ext>
            </a:extLst>
          </p:cNvPr>
          <p:cNvGraphicFramePr>
            <a:graphicFrameLocks noChangeAspect="1"/>
          </p:cNvGraphicFramePr>
          <p:nvPr>
            <p:extLst>
              <p:ext uri="{D42A27DB-BD31-4B8C-83A1-F6EECF244321}">
                <p14:modId xmlns:p14="http://schemas.microsoft.com/office/powerpoint/2010/main" val="2442737570"/>
              </p:ext>
            </p:extLst>
          </p:nvPr>
        </p:nvGraphicFramePr>
        <p:xfrm>
          <a:off x="4698205" y="1314793"/>
          <a:ext cx="288925" cy="168275"/>
        </p:xfrm>
        <a:graphic>
          <a:graphicData uri="http://schemas.openxmlformats.org/presentationml/2006/ole">
            <mc:AlternateContent xmlns:mc="http://schemas.openxmlformats.org/markup-compatibility/2006">
              <mc:Choice xmlns:v="urn:schemas-microsoft-com:vml" Requires="v">
                <p:oleObj name="Clip" r:id="rId14" imgW="5317920" imgH="3085560" progId="MS_ClipArt_Gallery.2">
                  <p:embed/>
                </p:oleObj>
              </mc:Choice>
              <mc:Fallback>
                <p:oleObj name="Clip" r:id="rId14" imgW="5317920" imgH="3085560" progId="MS_ClipArt_Gallery.2">
                  <p:embed/>
                  <p:pic>
                    <p:nvPicPr>
                      <p:cNvPr id="18" name="Object 13">
                        <a:extLst>
                          <a:ext uri="{FF2B5EF4-FFF2-40B4-BE49-F238E27FC236}">
                            <a16:creationId xmlns:a16="http://schemas.microsoft.com/office/drawing/2014/main" id="{CD68A2AA-68B7-468C-A79B-6C3A202AF9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8205" y="1314793"/>
                        <a:ext cx="288925" cy="168275"/>
                      </a:xfrm>
                      <a:prstGeom prst="rect">
                        <a:avLst/>
                      </a:prstGeom>
                      <a:noFill/>
                      <a:ln>
                        <a:noFill/>
                      </a:ln>
                      <a:effectLst/>
                    </p:spPr>
                  </p:pic>
                </p:oleObj>
              </mc:Fallback>
            </mc:AlternateContent>
          </a:graphicData>
        </a:graphic>
      </p:graphicFrame>
      <p:graphicFrame>
        <p:nvGraphicFramePr>
          <p:cNvPr id="36" name="Object 14">
            <a:extLst>
              <a:ext uri="{FF2B5EF4-FFF2-40B4-BE49-F238E27FC236}">
                <a16:creationId xmlns:a16="http://schemas.microsoft.com/office/drawing/2014/main" id="{38B1F0F4-A116-493B-8068-489E69562AB4}"/>
              </a:ext>
            </a:extLst>
          </p:cNvPr>
          <p:cNvGraphicFramePr>
            <a:graphicFrameLocks noChangeAspect="1"/>
          </p:cNvGraphicFramePr>
          <p:nvPr/>
        </p:nvGraphicFramePr>
        <p:xfrm>
          <a:off x="8931274" y="4267200"/>
          <a:ext cx="798513" cy="838200"/>
        </p:xfrm>
        <a:graphic>
          <a:graphicData uri="http://schemas.openxmlformats.org/presentationml/2006/ole">
            <mc:AlternateContent xmlns:mc="http://schemas.openxmlformats.org/markup-compatibility/2006">
              <mc:Choice xmlns:v="urn:schemas-microsoft-com:vml" Requires="v">
                <p:oleObj name="Clip" r:id="rId15" imgW="2903040" imgH="3047760" progId="MS_ClipArt_Gallery.2">
                  <p:embed/>
                </p:oleObj>
              </mc:Choice>
              <mc:Fallback>
                <p:oleObj name="Clip" r:id="rId15" imgW="2903040" imgH="3047760" progId="MS_ClipArt_Gallery.2">
                  <p:embed/>
                  <p:pic>
                    <p:nvPicPr>
                      <p:cNvPr id="19" name="Object 14">
                        <a:extLst>
                          <a:ext uri="{FF2B5EF4-FFF2-40B4-BE49-F238E27FC236}">
                            <a16:creationId xmlns:a16="http://schemas.microsoft.com/office/drawing/2014/main" id="{CB9B450D-5F56-46EE-97A9-D684200814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31274" y="4267200"/>
                        <a:ext cx="798513" cy="838200"/>
                      </a:xfrm>
                      <a:prstGeom prst="rect">
                        <a:avLst/>
                      </a:prstGeom>
                      <a:noFill/>
                      <a:ln>
                        <a:noFill/>
                      </a:ln>
                      <a:effectLst/>
                    </p:spPr>
                  </p:pic>
                </p:oleObj>
              </mc:Fallback>
            </mc:AlternateContent>
          </a:graphicData>
        </a:graphic>
      </p:graphicFrame>
      <p:graphicFrame>
        <p:nvGraphicFramePr>
          <p:cNvPr id="37" name="Object 15">
            <a:extLst>
              <a:ext uri="{FF2B5EF4-FFF2-40B4-BE49-F238E27FC236}">
                <a16:creationId xmlns:a16="http://schemas.microsoft.com/office/drawing/2014/main" id="{2D4528C1-01A9-4237-B3F5-E6D0EE26FDC2}"/>
              </a:ext>
            </a:extLst>
          </p:cNvPr>
          <p:cNvGraphicFramePr>
            <a:graphicFrameLocks noChangeAspect="1"/>
          </p:cNvGraphicFramePr>
          <p:nvPr/>
        </p:nvGraphicFramePr>
        <p:xfrm>
          <a:off x="4443412" y="4267200"/>
          <a:ext cx="798512" cy="838200"/>
        </p:xfrm>
        <a:graphic>
          <a:graphicData uri="http://schemas.openxmlformats.org/presentationml/2006/ole">
            <mc:AlternateContent xmlns:mc="http://schemas.openxmlformats.org/markup-compatibility/2006">
              <mc:Choice xmlns:v="urn:schemas-microsoft-com:vml" Requires="v">
                <p:oleObj name="Clip" r:id="rId16" imgW="2903040" imgH="3047760" progId="MS_ClipArt_Gallery.2">
                  <p:embed/>
                </p:oleObj>
              </mc:Choice>
              <mc:Fallback>
                <p:oleObj name="Clip" r:id="rId16" imgW="2903040" imgH="3047760" progId="MS_ClipArt_Gallery.2">
                  <p:embed/>
                  <p:pic>
                    <p:nvPicPr>
                      <p:cNvPr id="20" name="Object 15">
                        <a:extLst>
                          <a:ext uri="{FF2B5EF4-FFF2-40B4-BE49-F238E27FC236}">
                            <a16:creationId xmlns:a16="http://schemas.microsoft.com/office/drawing/2014/main" id="{0CCD73EB-6EFB-4CBD-9F63-F898DE706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43412" y="4267200"/>
                        <a:ext cx="798512" cy="838200"/>
                      </a:xfrm>
                      <a:prstGeom prst="rect">
                        <a:avLst/>
                      </a:prstGeom>
                      <a:noFill/>
                      <a:ln>
                        <a:noFill/>
                      </a:ln>
                      <a:effectLst/>
                    </p:spPr>
                  </p:pic>
                </p:oleObj>
              </mc:Fallback>
            </mc:AlternateContent>
          </a:graphicData>
        </a:graphic>
      </p:graphicFrame>
      <p:graphicFrame>
        <p:nvGraphicFramePr>
          <p:cNvPr id="38" name="Object 16">
            <a:extLst>
              <a:ext uri="{FF2B5EF4-FFF2-40B4-BE49-F238E27FC236}">
                <a16:creationId xmlns:a16="http://schemas.microsoft.com/office/drawing/2014/main" id="{5F87857E-2733-4455-91D8-6B169A9C060A}"/>
              </a:ext>
            </a:extLst>
          </p:cNvPr>
          <p:cNvGraphicFramePr>
            <a:graphicFrameLocks noChangeAspect="1"/>
          </p:cNvGraphicFramePr>
          <p:nvPr/>
        </p:nvGraphicFramePr>
        <p:xfrm>
          <a:off x="3428999" y="3657600"/>
          <a:ext cx="1812925" cy="1052513"/>
        </p:xfrm>
        <a:graphic>
          <a:graphicData uri="http://schemas.openxmlformats.org/presentationml/2006/ole">
            <mc:AlternateContent xmlns:mc="http://schemas.openxmlformats.org/markup-compatibility/2006">
              <mc:Choice xmlns:v="urn:schemas-microsoft-com:vml" Requires="v">
                <p:oleObj name="Clip" r:id="rId17" imgW="5317920" imgH="3085560" progId="MS_ClipArt_Gallery.2">
                  <p:embed/>
                </p:oleObj>
              </mc:Choice>
              <mc:Fallback>
                <p:oleObj name="Clip" r:id="rId17" imgW="5317920" imgH="3085560" progId="MS_ClipArt_Gallery.2">
                  <p:embed/>
                  <p:pic>
                    <p:nvPicPr>
                      <p:cNvPr id="21" name="Object 16">
                        <a:extLst>
                          <a:ext uri="{FF2B5EF4-FFF2-40B4-BE49-F238E27FC236}">
                            <a16:creationId xmlns:a16="http://schemas.microsoft.com/office/drawing/2014/main" id="{3E9BCD15-1BAB-45A4-ACBC-52D1461FDF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8999" y="3657600"/>
                        <a:ext cx="1812925" cy="1052513"/>
                      </a:xfrm>
                      <a:prstGeom prst="rect">
                        <a:avLst/>
                      </a:prstGeom>
                      <a:noFill/>
                      <a:ln>
                        <a:noFill/>
                      </a:ln>
                      <a:effectLst/>
                    </p:spPr>
                  </p:pic>
                </p:oleObj>
              </mc:Fallback>
            </mc:AlternateContent>
          </a:graphicData>
        </a:graphic>
      </p:graphicFrame>
      <p:sp>
        <p:nvSpPr>
          <p:cNvPr id="39" name="TextBox 38">
            <a:extLst>
              <a:ext uri="{FF2B5EF4-FFF2-40B4-BE49-F238E27FC236}">
                <a16:creationId xmlns:a16="http://schemas.microsoft.com/office/drawing/2014/main" id="{D6FF15B2-0F64-4809-81EF-392D94A8CFA6}"/>
              </a:ext>
            </a:extLst>
          </p:cNvPr>
          <p:cNvSpPr txBox="1"/>
          <p:nvPr/>
        </p:nvSpPr>
        <p:spPr>
          <a:xfrm>
            <a:off x="109659" y="1153284"/>
            <a:ext cx="7169446" cy="175432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chemeClr val="tx1">
                    <a:lumMod val="75000"/>
                    <a:lumOff val="25000"/>
                  </a:schemeClr>
                </a:solidFill>
                <a:effectLst/>
                <a:latin typeface="-apple-system"/>
              </a:rPr>
              <a:t>Concurrence is a decoupling strategy</a:t>
            </a:r>
            <a:endParaRPr lang="tr-TR" b="0" i="0" dirty="0">
              <a:solidFill>
                <a:schemeClr val="tx1">
                  <a:lumMod val="75000"/>
                  <a:lumOff val="25000"/>
                </a:schemeClr>
              </a:solidFill>
              <a:effectLst/>
              <a:latin typeface="-apple-system"/>
            </a:endParaRPr>
          </a:p>
          <a:p>
            <a:pPr marL="285750" indent="-285750">
              <a:buFont typeface="Arial" panose="020B0604020202020204" pitchFamily="34" charset="0"/>
              <a:buChar char="•"/>
            </a:pPr>
            <a:r>
              <a:rPr lang="en-US" b="0" i="0" dirty="0">
                <a:effectLst/>
                <a:latin typeface="Times New Roman" panose="02020603050405020304" pitchFamily="18" charset="0"/>
              </a:rPr>
              <a:t>Decoupling</a:t>
            </a:r>
            <a:r>
              <a:rPr lang="tr-TR" b="0" i="0" dirty="0">
                <a:effectLst/>
                <a:latin typeface="Times New Roman" panose="02020603050405020304" pitchFamily="18" charset="0"/>
              </a:rPr>
              <a:t> </a:t>
            </a:r>
            <a:r>
              <a:rPr lang="en-US" b="1" i="1" dirty="0">
                <a:effectLst/>
                <a:latin typeface="Times New Roman" panose="02020603050405020304" pitchFamily="18" charset="0"/>
              </a:rPr>
              <a:t>what</a:t>
            </a:r>
            <a:r>
              <a:rPr lang="tr-TR" b="0" i="0" dirty="0">
                <a:effectLst/>
                <a:latin typeface="Times New Roman" panose="02020603050405020304" pitchFamily="18" charset="0"/>
              </a:rPr>
              <a:t> </a:t>
            </a:r>
            <a:r>
              <a:rPr lang="en-US" b="0" i="0" dirty="0">
                <a:effectLst/>
                <a:latin typeface="Times New Roman" panose="02020603050405020304" pitchFamily="18" charset="0"/>
              </a:rPr>
              <a:t>from</a:t>
            </a:r>
            <a:r>
              <a:rPr lang="tr-TR" b="0" i="0" dirty="0">
                <a:effectLst/>
                <a:latin typeface="Times New Roman" panose="02020603050405020304" pitchFamily="18" charset="0"/>
              </a:rPr>
              <a:t> </a:t>
            </a:r>
            <a:r>
              <a:rPr lang="en-US" b="1" i="1" dirty="0">
                <a:effectLst/>
                <a:latin typeface="Times New Roman" panose="02020603050405020304" pitchFamily="18" charset="0"/>
              </a:rPr>
              <a:t>when</a:t>
            </a:r>
            <a:r>
              <a:rPr lang="tr-TR" b="0" i="0" dirty="0">
                <a:effectLst/>
                <a:latin typeface="Times New Roman" panose="02020603050405020304" pitchFamily="18" charset="0"/>
              </a:rPr>
              <a:t> </a:t>
            </a:r>
            <a:r>
              <a:rPr lang="en-US" b="0" i="0" dirty="0">
                <a:effectLst/>
                <a:latin typeface="Times New Roman" panose="02020603050405020304" pitchFamily="18" charset="0"/>
              </a:rPr>
              <a:t>can dramatically improve both the throughput and structures of an application</a:t>
            </a:r>
            <a:endParaRPr lang="en-US" b="0" i="0" dirty="0">
              <a:solidFill>
                <a:schemeClr val="tx1">
                  <a:lumMod val="75000"/>
                  <a:lumOff val="25000"/>
                </a:schemeClr>
              </a:solidFill>
              <a:effectLst/>
              <a:latin typeface="-apple-system"/>
            </a:endParaRPr>
          </a:p>
          <a:p>
            <a:pPr marL="285750" indent="-285750">
              <a:buFont typeface="Arial" panose="020B0604020202020204" pitchFamily="34" charset="0"/>
              <a:buChar char="•"/>
            </a:pPr>
            <a:r>
              <a:rPr lang="en-GB" altLang="en-US" dirty="0"/>
              <a:t>To model the parallelism in the real world</a:t>
            </a:r>
          </a:p>
          <a:p>
            <a:pPr marL="285750" indent="-285750">
              <a:buFont typeface="Arial" panose="020B0604020202020204" pitchFamily="34" charset="0"/>
              <a:buChar char="•"/>
            </a:pPr>
            <a:r>
              <a:rPr lang="en-US" altLang="en-US" dirty="0"/>
              <a:t>Virtually all real-time systems are inherently concurrent devices operate </a:t>
            </a:r>
            <a:br>
              <a:rPr lang="en-US" altLang="en-US" dirty="0"/>
            </a:br>
            <a:r>
              <a:rPr lang="en-US" altLang="en-US" dirty="0"/>
              <a:t>in parallel in the real world </a:t>
            </a:r>
          </a:p>
        </p:txBody>
      </p:sp>
    </p:spTree>
    <p:extLst>
      <p:ext uri="{BB962C8B-B14F-4D97-AF65-F5344CB8AC3E}">
        <p14:creationId xmlns:p14="http://schemas.microsoft.com/office/powerpoint/2010/main" val="19783476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651256-0D23-491E-9200-9E83EA1F3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4" name="TextBox 243">
            <a:extLst>
              <a:ext uri="{FF2B5EF4-FFF2-40B4-BE49-F238E27FC236}">
                <a16:creationId xmlns:a16="http://schemas.microsoft.com/office/drawing/2014/main" id="{ACE3D61D-7C4E-44F0-8399-B150F412B2D3}"/>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Sequential Maze Search</a:t>
            </a:r>
          </a:p>
        </p:txBody>
      </p:sp>
      <p:grpSp>
        <p:nvGrpSpPr>
          <p:cNvPr id="908" name="Group 2">
            <a:extLst>
              <a:ext uri="{FF2B5EF4-FFF2-40B4-BE49-F238E27FC236}">
                <a16:creationId xmlns:a16="http://schemas.microsoft.com/office/drawing/2014/main" id="{5DDB8AC6-A2FB-411D-AF2B-9AE3E029FA28}"/>
              </a:ext>
            </a:extLst>
          </p:cNvPr>
          <p:cNvGrpSpPr>
            <a:grpSpLocks/>
          </p:cNvGrpSpPr>
          <p:nvPr/>
        </p:nvGrpSpPr>
        <p:grpSpPr bwMode="auto">
          <a:xfrm>
            <a:off x="1714500" y="1763643"/>
            <a:ext cx="8763000" cy="4191000"/>
            <a:chOff x="144" y="1344"/>
            <a:chExt cx="5520" cy="2640"/>
          </a:xfrm>
        </p:grpSpPr>
        <p:sp>
          <p:nvSpPr>
            <p:cNvPr id="909" name="Rectangle 3">
              <a:extLst>
                <a:ext uri="{FF2B5EF4-FFF2-40B4-BE49-F238E27FC236}">
                  <a16:creationId xmlns:a16="http://schemas.microsoft.com/office/drawing/2014/main" id="{E6D1393A-83BE-4DEB-8E09-7649DC9695EF}"/>
                </a:ext>
              </a:extLst>
            </p:cNvPr>
            <p:cNvSpPr>
              <a:spLocks noChangeArrowheads="1"/>
            </p:cNvSpPr>
            <p:nvPr/>
          </p:nvSpPr>
          <p:spPr bwMode="auto">
            <a:xfrm>
              <a:off x="384" y="1344"/>
              <a:ext cx="5040" cy="26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 name="Rectangle 4">
              <a:extLst>
                <a:ext uri="{FF2B5EF4-FFF2-40B4-BE49-F238E27FC236}">
                  <a16:creationId xmlns:a16="http://schemas.microsoft.com/office/drawing/2014/main" id="{D22D41F0-2C5D-4D6F-BDAF-D959EE2994E7}"/>
                </a:ext>
              </a:extLst>
            </p:cNvPr>
            <p:cNvSpPr>
              <a:spLocks noChangeArrowheads="1"/>
            </p:cNvSpPr>
            <p:nvPr/>
          </p:nvSpPr>
          <p:spPr bwMode="auto">
            <a:xfrm>
              <a:off x="38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 name="Rectangle 5">
              <a:extLst>
                <a:ext uri="{FF2B5EF4-FFF2-40B4-BE49-F238E27FC236}">
                  <a16:creationId xmlns:a16="http://schemas.microsoft.com/office/drawing/2014/main" id="{51CBA2D4-0D98-4C13-A4CE-6897DB629EFC}"/>
                </a:ext>
              </a:extLst>
            </p:cNvPr>
            <p:cNvSpPr>
              <a:spLocks noChangeArrowheads="1"/>
            </p:cNvSpPr>
            <p:nvPr/>
          </p:nvSpPr>
          <p:spPr bwMode="auto">
            <a:xfrm>
              <a:off x="62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 name="Rectangle 6">
              <a:extLst>
                <a:ext uri="{FF2B5EF4-FFF2-40B4-BE49-F238E27FC236}">
                  <a16:creationId xmlns:a16="http://schemas.microsoft.com/office/drawing/2014/main" id="{A1F57A36-A3C8-49DA-9B17-99F9EF6C75D2}"/>
                </a:ext>
              </a:extLst>
            </p:cNvPr>
            <p:cNvSpPr>
              <a:spLocks noChangeArrowheads="1"/>
            </p:cNvSpPr>
            <p:nvPr/>
          </p:nvSpPr>
          <p:spPr bwMode="auto">
            <a:xfrm>
              <a:off x="86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 name="Rectangle 7">
              <a:extLst>
                <a:ext uri="{FF2B5EF4-FFF2-40B4-BE49-F238E27FC236}">
                  <a16:creationId xmlns:a16="http://schemas.microsoft.com/office/drawing/2014/main" id="{5CABFA78-A0C3-4BF7-B4F5-B53B97847D34}"/>
                </a:ext>
              </a:extLst>
            </p:cNvPr>
            <p:cNvSpPr>
              <a:spLocks noChangeArrowheads="1"/>
            </p:cNvSpPr>
            <p:nvPr/>
          </p:nvSpPr>
          <p:spPr bwMode="auto">
            <a:xfrm>
              <a:off x="110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4" name="Rectangle 8">
              <a:extLst>
                <a:ext uri="{FF2B5EF4-FFF2-40B4-BE49-F238E27FC236}">
                  <a16:creationId xmlns:a16="http://schemas.microsoft.com/office/drawing/2014/main" id="{81D38954-592C-441D-9CF2-C82F6F7BA9F9}"/>
                </a:ext>
              </a:extLst>
            </p:cNvPr>
            <p:cNvSpPr>
              <a:spLocks noChangeArrowheads="1"/>
            </p:cNvSpPr>
            <p:nvPr/>
          </p:nvSpPr>
          <p:spPr bwMode="auto">
            <a:xfrm>
              <a:off x="134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5" name="Rectangle 9">
              <a:extLst>
                <a:ext uri="{FF2B5EF4-FFF2-40B4-BE49-F238E27FC236}">
                  <a16:creationId xmlns:a16="http://schemas.microsoft.com/office/drawing/2014/main" id="{5B59000F-DD09-4DF2-AD54-444DE744456C}"/>
                </a:ext>
              </a:extLst>
            </p:cNvPr>
            <p:cNvSpPr>
              <a:spLocks noChangeArrowheads="1"/>
            </p:cNvSpPr>
            <p:nvPr/>
          </p:nvSpPr>
          <p:spPr bwMode="auto">
            <a:xfrm>
              <a:off x="158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6" name="Rectangle 10">
              <a:extLst>
                <a:ext uri="{FF2B5EF4-FFF2-40B4-BE49-F238E27FC236}">
                  <a16:creationId xmlns:a16="http://schemas.microsoft.com/office/drawing/2014/main" id="{280CDB3E-3607-40F4-ADBF-BD8DC994FB60}"/>
                </a:ext>
              </a:extLst>
            </p:cNvPr>
            <p:cNvSpPr>
              <a:spLocks noChangeArrowheads="1"/>
            </p:cNvSpPr>
            <p:nvPr/>
          </p:nvSpPr>
          <p:spPr bwMode="auto">
            <a:xfrm>
              <a:off x="182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 name="Rectangle 11">
              <a:extLst>
                <a:ext uri="{FF2B5EF4-FFF2-40B4-BE49-F238E27FC236}">
                  <a16:creationId xmlns:a16="http://schemas.microsoft.com/office/drawing/2014/main" id="{AA9CFA1A-538E-420B-8111-841CF412CD13}"/>
                </a:ext>
              </a:extLst>
            </p:cNvPr>
            <p:cNvSpPr>
              <a:spLocks noChangeArrowheads="1"/>
            </p:cNvSpPr>
            <p:nvPr/>
          </p:nvSpPr>
          <p:spPr bwMode="auto">
            <a:xfrm>
              <a:off x="206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8" name="Rectangle 12">
              <a:extLst>
                <a:ext uri="{FF2B5EF4-FFF2-40B4-BE49-F238E27FC236}">
                  <a16:creationId xmlns:a16="http://schemas.microsoft.com/office/drawing/2014/main" id="{A7FBA997-5912-41BD-94D5-20BFCBC8300B}"/>
                </a:ext>
              </a:extLst>
            </p:cNvPr>
            <p:cNvSpPr>
              <a:spLocks noChangeArrowheads="1"/>
            </p:cNvSpPr>
            <p:nvPr/>
          </p:nvSpPr>
          <p:spPr bwMode="auto">
            <a:xfrm>
              <a:off x="230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9" name="Rectangle 13">
              <a:extLst>
                <a:ext uri="{FF2B5EF4-FFF2-40B4-BE49-F238E27FC236}">
                  <a16:creationId xmlns:a16="http://schemas.microsoft.com/office/drawing/2014/main" id="{E33D0E97-007E-4923-B052-25759F62BC31}"/>
                </a:ext>
              </a:extLst>
            </p:cNvPr>
            <p:cNvSpPr>
              <a:spLocks noChangeArrowheads="1"/>
            </p:cNvSpPr>
            <p:nvPr/>
          </p:nvSpPr>
          <p:spPr bwMode="auto">
            <a:xfrm>
              <a:off x="254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 name="Rectangle 14">
              <a:extLst>
                <a:ext uri="{FF2B5EF4-FFF2-40B4-BE49-F238E27FC236}">
                  <a16:creationId xmlns:a16="http://schemas.microsoft.com/office/drawing/2014/main" id="{2D3E0506-EFDD-4954-92C1-0F2E34CD3104}"/>
                </a:ext>
              </a:extLst>
            </p:cNvPr>
            <p:cNvSpPr>
              <a:spLocks noChangeArrowheads="1"/>
            </p:cNvSpPr>
            <p:nvPr/>
          </p:nvSpPr>
          <p:spPr bwMode="auto">
            <a:xfrm>
              <a:off x="278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1" name="Rectangle 15">
              <a:extLst>
                <a:ext uri="{FF2B5EF4-FFF2-40B4-BE49-F238E27FC236}">
                  <a16:creationId xmlns:a16="http://schemas.microsoft.com/office/drawing/2014/main" id="{39CC3EFD-6ADE-4597-BAE8-27DDA9007FC8}"/>
                </a:ext>
              </a:extLst>
            </p:cNvPr>
            <p:cNvSpPr>
              <a:spLocks noChangeArrowheads="1"/>
            </p:cNvSpPr>
            <p:nvPr/>
          </p:nvSpPr>
          <p:spPr bwMode="auto">
            <a:xfrm>
              <a:off x="302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 name="Rectangle 16">
              <a:extLst>
                <a:ext uri="{FF2B5EF4-FFF2-40B4-BE49-F238E27FC236}">
                  <a16:creationId xmlns:a16="http://schemas.microsoft.com/office/drawing/2014/main" id="{929E7CB8-7895-4947-BBA7-64D4D5CB9295}"/>
                </a:ext>
              </a:extLst>
            </p:cNvPr>
            <p:cNvSpPr>
              <a:spLocks noChangeArrowheads="1"/>
            </p:cNvSpPr>
            <p:nvPr/>
          </p:nvSpPr>
          <p:spPr bwMode="auto">
            <a:xfrm>
              <a:off x="326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 name="Rectangle 17">
              <a:extLst>
                <a:ext uri="{FF2B5EF4-FFF2-40B4-BE49-F238E27FC236}">
                  <a16:creationId xmlns:a16="http://schemas.microsoft.com/office/drawing/2014/main" id="{810DBC5D-46D6-4982-98A8-9B7243523D7B}"/>
                </a:ext>
              </a:extLst>
            </p:cNvPr>
            <p:cNvSpPr>
              <a:spLocks noChangeArrowheads="1"/>
            </p:cNvSpPr>
            <p:nvPr/>
          </p:nvSpPr>
          <p:spPr bwMode="auto">
            <a:xfrm>
              <a:off x="350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 name="Rectangle 18">
              <a:extLst>
                <a:ext uri="{FF2B5EF4-FFF2-40B4-BE49-F238E27FC236}">
                  <a16:creationId xmlns:a16="http://schemas.microsoft.com/office/drawing/2014/main" id="{3A2613B8-7698-4E1B-8D63-6D46DDE46650}"/>
                </a:ext>
              </a:extLst>
            </p:cNvPr>
            <p:cNvSpPr>
              <a:spLocks noChangeArrowheads="1"/>
            </p:cNvSpPr>
            <p:nvPr/>
          </p:nvSpPr>
          <p:spPr bwMode="auto">
            <a:xfrm>
              <a:off x="374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5" name="Rectangle 19">
              <a:extLst>
                <a:ext uri="{FF2B5EF4-FFF2-40B4-BE49-F238E27FC236}">
                  <a16:creationId xmlns:a16="http://schemas.microsoft.com/office/drawing/2014/main" id="{DAF70325-8A6C-4CA7-9005-D49353BB245D}"/>
                </a:ext>
              </a:extLst>
            </p:cNvPr>
            <p:cNvSpPr>
              <a:spLocks noChangeArrowheads="1"/>
            </p:cNvSpPr>
            <p:nvPr/>
          </p:nvSpPr>
          <p:spPr bwMode="auto">
            <a:xfrm>
              <a:off x="398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6" name="Rectangle 20">
              <a:extLst>
                <a:ext uri="{FF2B5EF4-FFF2-40B4-BE49-F238E27FC236}">
                  <a16:creationId xmlns:a16="http://schemas.microsoft.com/office/drawing/2014/main" id="{E15CA8F1-A863-41C2-A1DD-0E724E2D4175}"/>
                </a:ext>
              </a:extLst>
            </p:cNvPr>
            <p:cNvSpPr>
              <a:spLocks noChangeArrowheads="1"/>
            </p:cNvSpPr>
            <p:nvPr/>
          </p:nvSpPr>
          <p:spPr bwMode="auto">
            <a:xfrm>
              <a:off x="422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7" name="Rectangle 21">
              <a:extLst>
                <a:ext uri="{FF2B5EF4-FFF2-40B4-BE49-F238E27FC236}">
                  <a16:creationId xmlns:a16="http://schemas.microsoft.com/office/drawing/2014/main" id="{29C7EB9A-512E-4919-92D8-DE6BD1EE8A48}"/>
                </a:ext>
              </a:extLst>
            </p:cNvPr>
            <p:cNvSpPr>
              <a:spLocks noChangeArrowheads="1"/>
            </p:cNvSpPr>
            <p:nvPr/>
          </p:nvSpPr>
          <p:spPr bwMode="auto">
            <a:xfrm>
              <a:off x="446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8" name="Rectangle 22">
              <a:extLst>
                <a:ext uri="{FF2B5EF4-FFF2-40B4-BE49-F238E27FC236}">
                  <a16:creationId xmlns:a16="http://schemas.microsoft.com/office/drawing/2014/main" id="{E9128641-E72C-440C-8666-73384CD694B6}"/>
                </a:ext>
              </a:extLst>
            </p:cNvPr>
            <p:cNvSpPr>
              <a:spLocks noChangeArrowheads="1"/>
            </p:cNvSpPr>
            <p:nvPr/>
          </p:nvSpPr>
          <p:spPr bwMode="auto">
            <a:xfrm>
              <a:off x="470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9" name="Rectangle 23">
              <a:extLst>
                <a:ext uri="{FF2B5EF4-FFF2-40B4-BE49-F238E27FC236}">
                  <a16:creationId xmlns:a16="http://schemas.microsoft.com/office/drawing/2014/main" id="{EBA68821-91F7-4838-A65A-3AFAC874EF66}"/>
                </a:ext>
              </a:extLst>
            </p:cNvPr>
            <p:cNvSpPr>
              <a:spLocks noChangeArrowheads="1"/>
            </p:cNvSpPr>
            <p:nvPr/>
          </p:nvSpPr>
          <p:spPr bwMode="auto">
            <a:xfrm>
              <a:off x="494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0" name="Rectangle 24">
              <a:extLst>
                <a:ext uri="{FF2B5EF4-FFF2-40B4-BE49-F238E27FC236}">
                  <a16:creationId xmlns:a16="http://schemas.microsoft.com/office/drawing/2014/main" id="{FB5B1BD7-5E92-4CD8-8319-B60D46947AAB}"/>
                </a:ext>
              </a:extLst>
            </p:cNvPr>
            <p:cNvSpPr>
              <a:spLocks noChangeArrowheads="1"/>
            </p:cNvSpPr>
            <p:nvPr/>
          </p:nvSpPr>
          <p:spPr bwMode="auto">
            <a:xfrm>
              <a:off x="518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1" name="Rectangle 25">
              <a:extLst>
                <a:ext uri="{FF2B5EF4-FFF2-40B4-BE49-F238E27FC236}">
                  <a16:creationId xmlns:a16="http://schemas.microsoft.com/office/drawing/2014/main" id="{5D5E3161-E2D4-4169-9CE5-8F00A1E17F2A}"/>
                </a:ext>
              </a:extLst>
            </p:cNvPr>
            <p:cNvSpPr>
              <a:spLocks noChangeArrowheads="1"/>
            </p:cNvSpPr>
            <p:nvPr/>
          </p:nvSpPr>
          <p:spPr bwMode="auto">
            <a:xfrm>
              <a:off x="38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 name="Rectangle 26">
              <a:extLst>
                <a:ext uri="{FF2B5EF4-FFF2-40B4-BE49-F238E27FC236}">
                  <a16:creationId xmlns:a16="http://schemas.microsoft.com/office/drawing/2014/main" id="{6434A4EC-3825-44E5-9C63-7DA7AD5ED188}"/>
                </a:ext>
              </a:extLst>
            </p:cNvPr>
            <p:cNvSpPr>
              <a:spLocks noChangeArrowheads="1"/>
            </p:cNvSpPr>
            <p:nvPr/>
          </p:nvSpPr>
          <p:spPr bwMode="auto">
            <a:xfrm>
              <a:off x="62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3" name="Rectangle 27">
              <a:extLst>
                <a:ext uri="{FF2B5EF4-FFF2-40B4-BE49-F238E27FC236}">
                  <a16:creationId xmlns:a16="http://schemas.microsoft.com/office/drawing/2014/main" id="{35F97223-03D3-4E68-BA42-2A4A683550AC}"/>
                </a:ext>
              </a:extLst>
            </p:cNvPr>
            <p:cNvSpPr>
              <a:spLocks noChangeArrowheads="1"/>
            </p:cNvSpPr>
            <p:nvPr/>
          </p:nvSpPr>
          <p:spPr bwMode="auto">
            <a:xfrm>
              <a:off x="86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4" name="Rectangle 28">
              <a:extLst>
                <a:ext uri="{FF2B5EF4-FFF2-40B4-BE49-F238E27FC236}">
                  <a16:creationId xmlns:a16="http://schemas.microsoft.com/office/drawing/2014/main" id="{3F09C4D1-ED11-4706-BA9D-41EABB8013FF}"/>
                </a:ext>
              </a:extLst>
            </p:cNvPr>
            <p:cNvSpPr>
              <a:spLocks noChangeArrowheads="1"/>
            </p:cNvSpPr>
            <p:nvPr/>
          </p:nvSpPr>
          <p:spPr bwMode="auto">
            <a:xfrm>
              <a:off x="110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5" name="Rectangle 29">
              <a:extLst>
                <a:ext uri="{FF2B5EF4-FFF2-40B4-BE49-F238E27FC236}">
                  <a16:creationId xmlns:a16="http://schemas.microsoft.com/office/drawing/2014/main" id="{EE5F1550-CC3D-498C-8C45-FB0390046683}"/>
                </a:ext>
              </a:extLst>
            </p:cNvPr>
            <p:cNvSpPr>
              <a:spLocks noChangeArrowheads="1"/>
            </p:cNvSpPr>
            <p:nvPr/>
          </p:nvSpPr>
          <p:spPr bwMode="auto">
            <a:xfrm>
              <a:off x="134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6" name="Rectangle 30">
              <a:extLst>
                <a:ext uri="{FF2B5EF4-FFF2-40B4-BE49-F238E27FC236}">
                  <a16:creationId xmlns:a16="http://schemas.microsoft.com/office/drawing/2014/main" id="{330ECFF3-3841-48D4-B4E3-213FD9B85EE0}"/>
                </a:ext>
              </a:extLst>
            </p:cNvPr>
            <p:cNvSpPr>
              <a:spLocks noChangeArrowheads="1"/>
            </p:cNvSpPr>
            <p:nvPr/>
          </p:nvSpPr>
          <p:spPr bwMode="auto">
            <a:xfrm>
              <a:off x="158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7" name="Rectangle 31">
              <a:extLst>
                <a:ext uri="{FF2B5EF4-FFF2-40B4-BE49-F238E27FC236}">
                  <a16:creationId xmlns:a16="http://schemas.microsoft.com/office/drawing/2014/main" id="{D7192B57-0177-423C-A14C-27381170E6C2}"/>
                </a:ext>
              </a:extLst>
            </p:cNvPr>
            <p:cNvSpPr>
              <a:spLocks noChangeArrowheads="1"/>
            </p:cNvSpPr>
            <p:nvPr/>
          </p:nvSpPr>
          <p:spPr bwMode="auto">
            <a:xfrm>
              <a:off x="182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8" name="Rectangle 32">
              <a:extLst>
                <a:ext uri="{FF2B5EF4-FFF2-40B4-BE49-F238E27FC236}">
                  <a16:creationId xmlns:a16="http://schemas.microsoft.com/office/drawing/2014/main" id="{0384EF86-DC58-4012-B196-60F49EAFBBF9}"/>
                </a:ext>
              </a:extLst>
            </p:cNvPr>
            <p:cNvSpPr>
              <a:spLocks noChangeArrowheads="1"/>
            </p:cNvSpPr>
            <p:nvPr/>
          </p:nvSpPr>
          <p:spPr bwMode="auto">
            <a:xfrm>
              <a:off x="206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9" name="Rectangle 33">
              <a:extLst>
                <a:ext uri="{FF2B5EF4-FFF2-40B4-BE49-F238E27FC236}">
                  <a16:creationId xmlns:a16="http://schemas.microsoft.com/office/drawing/2014/main" id="{87DBA261-AB35-4979-9C8B-1246E264DCFB}"/>
                </a:ext>
              </a:extLst>
            </p:cNvPr>
            <p:cNvSpPr>
              <a:spLocks noChangeArrowheads="1"/>
            </p:cNvSpPr>
            <p:nvPr/>
          </p:nvSpPr>
          <p:spPr bwMode="auto">
            <a:xfrm>
              <a:off x="230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0" name="Rectangle 34">
              <a:extLst>
                <a:ext uri="{FF2B5EF4-FFF2-40B4-BE49-F238E27FC236}">
                  <a16:creationId xmlns:a16="http://schemas.microsoft.com/office/drawing/2014/main" id="{D657E71F-596A-4892-8AA9-8A77D2E3E8D7}"/>
                </a:ext>
              </a:extLst>
            </p:cNvPr>
            <p:cNvSpPr>
              <a:spLocks noChangeArrowheads="1"/>
            </p:cNvSpPr>
            <p:nvPr/>
          </p:nvSpPr>
          <p:spPr bwMode="auto">
            <a:xfrm>
              <a:off x="254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1" name="Rectangle 35">
              <a:extLst>
                <a:ext uri="{FF2B5EF4-FFF2-40B4-BE49-F238E27FC236}">
                  <a16:creationId xmlns:a16="http://schemas.microsoft.com/office/drawing/2014/main" id="{9CA67437-CB0E-4581-B9E7-C7ECAD5D2D99}"/>
                </a:ext>
              </a:extLst>
            </p:cNvPr>
            <p:cNvSpPr>
              <a:spLocks noChangeArrowheads="1"/>
            </p:cNvSpPr>
            <p:nvPr/>
          </p:nvSpPr>
          <p:spPr bwMode="auto">
            <a:xfrm>
              <a:off x="278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 name="Rectangle 36">
              <a:extLst>
                <a:ext uri="{FF2B5EF4-FFF2-40B4-BE49-F238E27FC236}">
                  <a16:creationId xmlns:a16="http://schemas.microsoft.com/office/drawing/2014/main" id="{5106654F-AC0C-4251-B83D-9CB88EE8EA11}"/>
                </a:ext>
              </a:extLst>
            </p:cNvPr>
            <p:cNvSpPr>
              <a:spLocks noChangeArrowheads="1"/>
            </p:cNvSpPr>
            <p:nvPr/>
          </p:nvSpPr>
          <p:spPr bwMode="auto">
            <a:xfrm>
              <a:off x="302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3" name="Rectangle 37">
              <a:extLst>
                <a:ext uri="{FF2B5EF4-FFF2-40B4-BE49-F238E27FC236}">
                  <a16:creationId xmlns:a16="http://schemas.microsoft.com/office/drawing/2014/main" id="{AF9B86B8-22F4-41CA-812F-410AFC3395C1}"/>
                </a:ext>
              </a:extLst>
            </p:cNvPr>
            <p:cNvSpPr>
              <a:spLocks noChangeArrowheads="1"/>
            </p:cNvSpPr>
            <p:nvPr/>
          </p:nvSpPr>
          <p:spPr bwMode="auto">
            <a:xfrm>
              <a:off x="326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4" name="Rectangle 38">
              <a:extLst>
                <a:ext uri="{FF2B5EF4-FFF2-40B4-BE49-F238E27FC236}">
                  <a16:creationId xmlns:a16="http://schemas.microsoft.com/office/drawing/2014/main" id="{40DB7ABA-09F6-4A0C-9028-B649E63803F9}"/>
                </a:ext>
              </a:extLst>
            </p:cNvPr>
            <p:cNvSpPr>
              <a:spLocks noChangeArrowheads="1"/>
            </p:cNvSpPr>
            <p:nvPr/>
          </p:nvSpPr>
          <p:spPr bwMode="auto">
            <a:xfrm>
              <a:off x="350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5" name="Rectangle 39">
              <a:extLst>
                <a:ext uri="{FF2B5EF4-FFF2-40B4-BE49-F238E27FC236}">
                  <a16:creationId xmlns:a16="http://schemas.microsoft.com/office/drawing/2014/main" id="{72424197-3030-4F7D-B6B6-7C87E3AC737C}"/>
                </a:ext>
              </a:extLst>
            </p:cNvPr>
            <p:cNvSpPr>
              <a:spLocks noChangeArrowheads="1"/>
            </p:cNvSpPr>
            <p:nvPr/>
          </p:nvSpPr>
          <p:spPr bwMode="auto">
            <a:xfrm>
              <a:off x="374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6" name="Rectangle 40">
              <a:extLst>
                <a:ext uri="{FF2B5EF4-FFF2-40B4-BE49-F238E27FC236}">
                  <a16:creationId xmlns:a16="http://schemas.microsoft.com/office/drawing/2014/main" id="{03557447-A47F-436A-9456-BF51C1E851CA}"/>
                </a:ext>
              </a:extLst>
            </p:cNvPr>
            <p:cNvSpPr>
              <a:spLocks noChangeArrowheads="1"/>
            </p:cNvSpPr>
            <p:nvPr/>
          </p:nvSpPr>
          <p:spPr bwMode="auto">
            <a:xfrm>
              <a:off x="398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7" name="Rectangle 41">
              <a:extLst>
                <a:ext uri="{FF2B5EF4-FFF2-40B4-BE49-F238E27FC236}">
                  <a16:creationId xmlns:a16="http://schemas.microsoft.com/office/drawing/2014/main" id="{71087AFA-9680-4684-A8B1-334C18D26D2C}"/>
                </a:ext>
              </a:extLst>
            </p:cNvPr>
            <p:cNvSpPr>
              <a:spLocks noChangeArrowheads="1"/>
            </p:cNvSpPr>
            <p:nvPr/>
          </p:nvSpPr>
          <p:spPr bwMode="auto">
            <a:xfrm>
              <a:off x="422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8" name="Rectangle 42">
              <a:extLst>
                <a:ext uri="{FF2B5EF4-FFF2-40B4-BE49-F238E27FC236}">
                  <a16:creationId xmlns:a16="http://schemas.microsoft.com/office/drawing/2014/main" id="{949E1A33-5A03-4928-AC87-45A2F7A6EE96}"/>
                </a:ext>
              </a:extLst>
            </p:cNvPr>
            <p:cNvSpPr>
              <a:spLocks noChangeArrowheads="1"/>
            </p:cNvSpPr>
            <p:nvPr/>
          </p:nvSpPr>
          <p:spPr bwMode="auto">
            <a:xfrm>
              <a:off x="446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9" name="Rectangle 43">
              <a:extLst>
                <a:ext uri="{FF2B5EF4-FFF2-40B4-BE49-F238E27FC236}">
                  <a16:creationId xmlns:a16="http://schemas.microsoft.com/office/drawing/2014/main" id="{54BA2AED-7703-4422-BBB8-9A3247DAE288}"/>
                </a:ext>
              </a:extLst>
            </p:cNvPr>
            <p:cNvSpPr>
              <a:spLocks noChangeArrowheads="1"/>
            </p:cNvSpPr>
            <p:nvPr/>
          </p:nvSpPr>
          <p:spPr bwMode="auto">
            <a:xfrm>
              <a:off x="470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0" name="Rectangle 44">
              <a:extLst>
                <a:ext uri="{FF2B5EF4-FFF2-40B4-BE49-F238E27FC236}">
                  <a16:creationId xmlns:a16="http://schemas.microsoft.com/office/drawing/2014/main" id="{64CC82BD-100F-49CD-876E-5BE5420050F1}"/>
                </a:ext>
              </a:extLst>
            </p:cNvPr>
            <p:cNvSpPr>
              <a:spLocks noChangeArrowheads="1"/>
            </p:cNvSpPr>
            <p:nvPr/>
          </p:nvSpPr>
          <p:spPr bwMode="auto">
            <a:xfrm>
              <a:off x="494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1" name="Rectangle 45">
              <a:extLst>
                <a:ext uri="{FF2B5EF4-FFF2-40B4-BE49-F238E27FC236}">
                  <a16:creationId xmlns:a16="http://schemas.microsoft.com/office/drawing/2014/main" id="{A5DFB883-3D95-4F67-A7B8-8894C109D6E0}"/>
                </a:ext>
              </a:extLst>
            </p:cNvPr>
            <p:cNvSpPr>
              <a:spLocks noChangeArrowheads="1"/>
            </p:cNvSpPr>
            <p:nvPr/>
          </p:nvSpPr>
          <p:spPr bwMode="auto">
            <a:xfrm>
              <a:off x="518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 name="Rectangle 46">
              <a:extLst>
                <a:ext uri="{FF2B5EF4-FFF2-40B4-BE49-F238E27FC236}">
                  <a16:creationId xmlns:a16="http://schemas.microsoft.com/office/drawing/2014/main" id="{6D33D646-5D13-4AC4-A58C-ACC7621C864B}"/>
                </a:ext>
              </a:extLst>
            </p:cNvPr>
            <p:cNvSpPr>
              <a:spLocks noChangeArrowheads="1"/>
            </p:cNvSpPr>
            <p:nvPr/>
          </p:nvSpPr>
          <p:spPr bwMode="auto">
            <a:xfrm>
              <a:off x="38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3" name="Rectangle 47">
              <a:extLst>
                <a:ext uri="{FF2B5EF4-FFF2-40B4-BE49-F238E27FC236}">
                  <a16:creationId xmlns:a16="http://schemas.microsoft.com/office/drawing/2014/main" id="{1B7B7C2A-4F30-4D3E-9EE3-01B259C967EB}"/>
                </a:ext>
              </a:extLst>
            </p:cNvPr>
            <p:cNvSpPr>
              <a:spLocks noChangeArrowheads="1"/>
            </p:cNvSpPr>
            <p:nvPr/>
          </p:nvSpPr>
          <p:spPr bwMode="auto">
            <a:xfrm>
              <a:off x="62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4" name="Rectangle 48">
              <a:extLst>
                <a:ext uri="{FF2B5EF4-FFF2-40B4-BE49-F238E27FC236}">
                  <a16:creationId xmlns:a16="http://schemas.microsoft.com/office/drawing/2014/main" id="{9186DC03-24F1-455F-8124-F62DBE121449}"/>
                </a:ext>
              </a:extLst>
            </p:cNvPr>
            <p:cNvSpPr>
              <a:spLocks noChangeArrowheads="1"/>
            </p:cNvSpPr>
            <p:nvPr/>
          </p:nvSpPr>
          <p:spPr bwMode="auto">
            <a:xfrm>
              <a:off x="86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5" name="Rectangle 49">
              <a:extLst>
                <a:ext uri="{FF2B5EF4-FFF2-40B4-BE49-F238E27FC236}">
                  <a16:creationId xmlns:a16="http://schemas.microsoft.com/office/drawing/2014/main" id="{63AF112C-96C4-451C-90A6-58C787ADEA60}"/>
                </a:ext>
              </a:extLst>
            </p:cNvPr>
            <p:cNvSpPr>
              <a:spLocks noChangeArrowheads="1"/>
            </p:cNvSpPr>
            <p:nvPr/>
          </p:nvSpPr>
          <p:spPr bwMode="auto">
            <a:xfrm>
              <a:off x="110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6" name="Rectangle 50">
              <a:extLst>
                <a:ext uri="{FF2B5EF4-FFF2-40B4-BE49-F238E27FC236}">
                  <a16:creationId xmlns:a16="http://schemas.microsoft.com/office/drawing/2014/main" id="{6F386BB8-086F-4E0A-AC06-B6A7A8502264}"/>
                </a:ext>
              </a:extLst>
            </p:cNvPr>
            <p:cNvSpPr>
              <a:spLocks noChangeArrowheads="1"/>
            </p:cNvSpPr>
            <p:nvPr/>
          </p:nvSpPr>
          <p:spPr bwMode="auto">
            <a:xfrm>
              <a:off x="134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7" name="Rectangle 51">
              <a:extLst>
                <a:ext uri="{FF2B5EF4-FFF2-40B4-BE49-F238E27FC236}">
                  <a16:creationId xmlns:a16="http://schemas.microsoft.com/office/drawing/2014/main" id="{929A99EA-E24F-401C-809C-74FC538CE3B8}"/>
                </a:ext>
              </a:extLst>
            </p:cNvPr>
            <p:cNvSpPr>
              <a:spLocks noChangeArrowheads="1"/>
            </p:cNvSpPr>
            <p:nvPr/>
          </p:nvSpPr>
          <p:spPr bwMode="auto">
            <a:xfrm>
              <a:off x="158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8" name="Rectangle 52">
              <a:extLst>
                <a:ext uri="{FF2B5EF4-FFF2-40B4-BE49-F238E27FC236}">
                  <a16:creationId xmlns:a16="http://schemas.microsoft.com/office/drawing/2014/main" id="{9A49C766-F489-4404-B5ED-23559A2741A1}"/>
                </a:ext>
              </a:extLst>
            </p:cNvPr>
            <p:cNvSpPr>
              <a:spLocks noChangeArrowheads="1"/>
            </p:cNvSpPr>
            <p:nvPr/>
          </p:nvSpPr>
          <p:spPr bwMode="auto">
            <a:xfrm>
              <a:off x="182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9" name="Rectangle 53">
              <a:extLst>
                <a:ext uri="{FF2B5EF4-FFF2-40B4-BE49-F238E27FC236}">
                  <a16:creationId xmlns:a16="http://schemas.microsoft.com/office/drawing/2014/main" id="{CA4C2803-E591-4F31-B17F-D647ED4876FE}"/>
                </a:ext>
              </a:extLst>
            </p:cNvPr>
            <p:cNvSpPr>
              <a:spLocks noChangeArrowheads="1"/>
            </p:cNvSpPr>
            <p:nvPr/>
          </p:nvSpPr>
          <p:spPr bwMode="auto">
            <a:xfrm>
              <a:off x="206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0" name="Rectangle 54">
              <a:extLst>
                <a:ext uri="{FF2B5EF4-FFF2-40B4-BE49-F238E27FC236}">
                  <a16:creationId xmlns:a16="http://schemas.microsoft.com/office/drawing/2014/main" id="{D09E672F-5779-4E8F-82A6-5515B52217B0}"/>
                </a:ext>
              </a:extLst>
            </p:cNvPr>
            <p:cNvSpPr>
              <a:spLocks noChangeArrowheads="1"/>
            </p:cNvSpPr>
            <p:nvPr/>
          </p:nvSpPr>
          <p:spPr bwMode="auto">
            <a:xfrm>
              <a:off x="230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1" name="Rectangle 55">
              <a:extLst>
                <a:ext uri="{FF2B5EF4-FFF2-40B4-BE49-F238E27FC236}">
                  <a16:creationId xmlns:a16="http://schemas.microsoft.com/office/drawing/2014/main" id="{22D6E229-9E83-4D5D-BBB3-35B65FA0DB2D}"/>
                </a:ext>
              </a:extLst>
            </p:cNvPr>
            <p:cNvSpPr>
              <a:spLocks noChangeArrowheads="1"/>
            </p:cNvSpPr>
            <p:nvPr/>
          </p:nvSpPr>
          <p:spPr bwMode="auto">
            <a:xfrm>
              <a:off x="254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 name="Rectangle 56">
              <a:extLst>
                <a:ext uri="{FF2B5EF4-FFF2-40B4-BE49-F238E27FC236}">
                  <a16:creationId xmlns:a16="http://schemas.microsoft.com/office/drawing/2014/main" id="{30EE8EC0-E336-49DC-9AD7-234531E31397}"/>
                </a:ext>
              </a:extLst>
            </p:cNvPr>
            <p:cNvSpPr>
              <a:spLocks noChangeArrowheads="1"/>
            </p:cNvSpPr>
            <p:nvPr/>
          </p:nvSpPr>
          <p:spPr bwMode="auto">
            <a:xfrm>
              <a:off x="278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3" name="Rectangle 57">
              <a:extLst>
                <a:ext uri="{FF2B5EF4-FFF2-40B4-BE49-F238E27FC236}">
                  <a16:creationId xmlns:a16="http://schemas.microsoft.com/office/drawing/2014/main" id="{DBD25B6E-DBBB-40B0-B95E-DA02AC792746}"/>
                </a:ext>
              </a:extLst>
            </p:cNvPr>
            <p:cNvSpPr>
              <a:spLocks noChangeArrowheads="1"/>
            </p:cNvSpPr>
            <p:nvPr/>
          </p:nvSpPr>
          <p:spPr bwMode="auto">
            <a:xfrm>
              <a:off x="302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4" name="Rectangle 58">
              <a:extLst>
                <a:ext uri="{FF2B5EF4-FFF2-40B4-BE49-F238E27FC236}">
                  <a16:creationId xmlns:a16="http://schemas.microsoft.com/office/drawing/2014/main" id="{56CD9E61-D559-4F35-84A9-321BC910BDA1}"/>
                </a:ext>
              </a:extLst>
            </p:cNvPr>
            <p:cNvSpPr>
              <a:spLocks noChangeArrowheads="1"/>
            </p:cNvSpPr>
            <p:nvPr/>
          </p:nvSpPr>
          <p:spPr bwMode="auto">
            <a:xfrm>
              <a:off x="326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5" name="Rectangle 59">
              <a:extLst>
                <a:ext uri="{FF2B5EF4-FFF2-40B4-BE49-F238E27FC236}">
                  <a16:creationId xmlns:a16="http://schemas.microsoft.com/office/drawing/2014/main" id="{6C85374C-9F0F-420C-9C90-21B468F92B71}"/>
                </a:ext>
              </a:extLst>
            </p:cNvPr>
            <p:cNvSpPr>
              <a:spLocks noChangeArrowheads="1"/>
            </p:cNvSpPr>
            <p:nvPr/>
          </p:nvSpPr>
          <p:spPr bwMode="auto">
            <a:xfrm>
              <a:off x="350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6" name="Rectangle 60">
              <a:extLst>
                <a:ext uri="{FF2B5EF4-FFF2-40B4-BE49-F238E27FC236}">
                  <a16:creationId xmlns:a16="http://schemas.microsoft.com/office/drawing/2014/main" id="{F2E8B5D2-352D-494A-AA85-83C2CC13504C}"/>
                </a:ext>
              </a:extLst>
            </p:cNvPr>
            <p:cNvSpPr>
              <a:spLocks noChangeArrowheads="1"/>
            </p:cNvSpPr>
            <p:nvPr/>
          </p:nvSpPr>
          <p:spPr bwMode="auto">
            <a:xfrm>
              <a:off x="374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7" name="Rectangle 61">
              <a:extLst>
                <a:ext uri="{FF2B5EF4-FFF2-40B4-BE49-F238E27FC236}">
                  <a16:creationId xmlns:a16="http://schemas.microsoft.com/office/drawing/2014/main" id="{ED820B5D-9AD6-4F8B-9A05-C0E47A88E252}"/>
                </a:ext>
              </a:extLst>
            </p:cNvPr>
            <p:cNvSpPr>
              <a:spLocks noChangeArrowheads="1"/>
            </p:cNvSpPr>
            <p:nvPr/>
          </p:nvSpPr>
          <p:spPr bwMode="auto">
            <a:xfrm>
              <a:off x="398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8" name="Rectangle 62">
              <a:extLst>
                <a:ext uri="{FF2B5EF4-FFF2-40B4-BE49-F238E27FC236}">
                  <a16:creationId xmlns:a16="http://schemas.microsoft.com/office/drawing/2014/main" id="{BCA1391A-EDCB-4641-B18B-F7D60C126D43}"/>
                </a:ext>
              </a:extLst>
            </p:cNvPr>
            <p:cNvSpPr>
              <a:spLocks noChangeArrowheads="1"/>
            </p:cNvSpPr>
            <p:nvPr/>
          </p:nvSpPr>
          <p:spPr bwMode="auto">
            <a:xfrm>
              <a:off x="422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9" name="Rectangle 63">
              <a:extLst>
                <a:ext uri="{FF2B5EF4-FFF2-40B4-BE49-F238E27FC236}">
                  <a16:creationId xmlns:a16="http://schemas.microsoft.com/office/drawing/2014/main" id="{92D852CF-5492-41B2-B092-6CD117E8CA08}"/>
                </a:ext>
              </a:extLst>
            </p:cNvPr>
            <p:cNvSpPr>
              <a:spLocks noChangeArrowheads="1"/>
            </p:cNvSpPr>
            <p:nvPr/>
          </p:nvSpPr>
          <p:spPr bwMode="auto">
            <a:xfrm>
              <a:off x="446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0" name="Rectangle 64">
              <a:extLst>
                <a:ext uri="{FF2B5EF4-FFF2-40B4-BE49-F238E27FC236}">
                  <a16:creationId xmlns:a16="http://schemas.microsoft.com/office/drawing/2014/main" id="{ACC8B462-4381-43AF-9763-91802C3DEDE6}"/>
                </a:ext>
              </a:extLst>
            </p:cNvPr>
            <p:cNvSpPr>
              <a:spLocks noChangeArrowheads="1"/>
            </p:cNvSpPr>
            <p:nvPr/>
          </p:nvSpPr>
          <p:spPr bwMode="auto">
            <a:xfrm>
              <a:off x="470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1" name="Rectangle 65">
              <a:extLst>
                <a:ext uri="{FF2B5EF4-FFF2-40B4-BE49-F238E27FC236}">
                  <a16:creationId xmlns:a16="http://schemas.microsoft.com/office/drawing/2014/main" id="{53B6EAF3-9DEC-47DF-9A01-B71619D0B747}"/>
                </a:ext>
              </a:extLst>
            </p:cNvPr>
            <p:cNvSpPr>
              <a:spLocks noChangeArrowheads="1"/>
            </p:cNvSpPr>
            <p:nvPr/>
          </p:nvSpPr>
          <p:spPr bwMode="auto">
            <a:xfrm>
              <a:off x="494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2" name="Rectangle 66">
              <a:extLst>
                <a:ext uri="{FF2B5EF4-FFF2-40B4-BE49-F238E27FC236}">
                  <a16:creationId xmlns:a16="http://schemas.microsoft.com/office/drawing/2014/main" id="{B9E28277-7152-4F09-AB2C-A9A7AB302965}"/>
                </a:ext>
              </a:extLst>
            </p:cNvPr>
            <p:cNvSpPr>
              <a:spLocks noChangeArrowheads="1"/>
            </p:cNvSpPr>
            <p:nvPr/>
          </p:nvSpPr>
          <p:spPr bwMode="auto">
            <a:xfrm>
              <a:off x="518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3" name="Rectangle 67">
              <a:extLst>
                <a:ext uri="{FF2B5EF4-FFF2-40B4-BE49-F238E27FC236}">
                  <a16:creationId xmlns:a16="http://schemas.microsoft.com/office/drawing/2014/main" id="{FF32D0A5-F8C1-440D-ACA1-ABFDFE81CFE7}"/>
                </a:ext>
              </a:extLst>
            </p:cNvPr>
            <p:cNvSpPr>
              <a:spLocks noChangeArrowheads="1"/>
            </p:cNvSpPr>
            <p:nvPr/>
          </p:nvSpPr>
          <p:spPr bwMode="auto">
            <a:xfrm>
              <a:off x="38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4" name="Rectangle 68">
              <a:extLst>
                <a:ext uri="{FF2B5EF4-FFF2-40B4-BE49-F238E27FC236}">
                  <a16:creationId xmlns:a16="http://schemas.microsoft.com/office/drawing/2014/main" id="{2102A189-81E2-4BCE-B333-4C1E4BC0C7EB}"/>
                </a:ext>
              </a:extLst>
            </p:cNvPr>
            <p:cNvSpPr>
              <a:spLocks noChangeArrowheads="1"/>
            </p:cNvSpPr>
            <p:nvPr/>
          </p:nvSpPr>
          <p:spPr bwMode="auto">
            <a:xfrm>
              <a:off x="62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5" name="Rectangle 69">
              <a:extLst>
                <a:ext uri="{FF2B5EF4-FFF2-40B4-BE49-F238E27FC236}">
                  <a16:creationId xmlns:a16="http://schemas.microsoft.com/office/drawing/2014/main" id="{E57AF93B-586E-49DA-8421-21031626163C}"/>
                </a:ext>
              </a:extLst>
            </p:cNvPr>
            <p:cNvSpPr>
              <a:spLocks noChangeArrowheads="1"/>
            </p:cNvSpPr>
            <p:nvPr/>
          </p:nvSpPr>
          <p:spPr bwMode="auto">
            <a:xfrm>
              <a:off x="86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6" name="Rectangle 70">
              <a:extLst>
                <a:ext uri="{FF2B5EF4-FFF2-40B4-BE49-F238E27FC236}">
                  <a16:creationId xmlns:a16="http://schemas.microsoft.com/office/drawing/2014/main" id="{EE1C26B7-1965-4ABC-961C-24433A4BE6B0}"/>
                </a:ext>
              </a:extLst>
            </p:cNvPr>
            <p:cNvSpPr>
              <a:spLocks noChangeArrowheads="1"/>
            </p:cNvSpPr>
            <p:nvPr/>
          </p:nvSpPr>
          <p:spPr bwMode="auto">
            <a:xfrm>
              <a:off x="110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7" name="Rectangle 71">
              <a:extLst>
                <a:ext uri="{FF2B5EF4-FFF2-40B4-BE49-F238E27FC236}">
                  <a16:creationId xmlns:a16="http://schemas.microsoft.com/office/drawing/2014/main" id="{8D304675-F996-4103-9D09-C38644127506}"/>
                </a:ext>
              </a:extLst>
            </p:cNvPr>
            <p:cNvSpPr>
              <a:spLocks noChangeArrowheads="1"/>
            </p:cNvSpPr>
            <p:nvPr/>
          </p:nvSpPr>
          <p:spPr bwMode="auto">
            <a:xfrm>
              <a:off x="134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8" name="Rectangle 72">
              <a:extLst>
                <a:ext uri="{FF2B5EF4-FFF2-40B4-BE49-F238E27FC236}">
                  <a16:creationId xmlns:a16="http://schemas.microsoft.com/office/drawing/2014/main" id="{411E194C-6E2A-4492-B1E2-C38894CBA003}"/>
                </a:ext>
              </a:extLst>
            </p:cNvPr>
            <p:cNvSpPr>
              <a:spLocks noChangeArrowheads="1"/>
            </p:cNvSpPr>
            <p:nvPr/>
          </p:nvSpPr>
          <p:spPr bwMode="auto">
            <a:xfrm>
              <a:off x="158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9" name="Rectangle 73">
              <a:extLst>
                <a:ext uri="{FF2B5EF4-FFF2-40B4-BE49-F238E27FC236}">
                  <a16:creationId xmlns:a16="http://schemas.microsoft.com/office/drawing/2014/main" id="{0FFAF323-AA77-4FF9-8DA9-97E4F0C10CFF}"/>
                </a:ext>
              </a:extLst>
            </p:cNvPr>
            <p:cNvSpPr>
              <a:spLocks noChangeArrowheads="1"/>
            </p:cNvSpPr>
            <p:nvPr/>
          </p:nvSpPr>
          <p:spPr bwMode="auto">
            <a:xfrm>
              <a:off x="182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0" name="Rectangle 74">
              <a:extLst>
                <a:ext uri="{FF2B5EF4-FFF2-40B4-BE49-F238E27FC236}">
                  <a16:creationId xmlns:a16="http://schemas.microsoft.com/office/drawing/2014/main" id="{1BA8E421-82C7-4EEA-B490-7BA0B8157688}"/>
                </a:ext>
              </a:extLst>
            </p:cNvPr>
            <p:cNvSpPr>
              <a:spLocks noChangeArrowheads="1"/>
            </p:cNvSpPr>
            <p:nvPr/>
          </p:nvSpPr>
          <p:spPr bwMode="auto">
            <a:xfrm>
              <a:off x="206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1" name="Rectangle 75">
              <a:extLst>
                <a:ext uri="{FF2B5EF4-FFF2-40B4-BE49-F238E27FC236}">
                  <a16:creationId xmlns:a16="http://schemas.microsoft.com/office/drawing/2014/main" id="{F76DF7A9-B1BC-4878-A78F-5F198F6B6C7C}"/>
                </a:ext>
              </a:extLst>
            </p:cNvPr>
            <p:cNvSpPr>
              <a:spLocks noChangeArrowheads="1"/>
            </p:cNvSpPr>
            <p:nvPr/>
          </p:nvSpPr>
          <p:spPr bwMode="auto">
            <a:xfrm>
              <a:off x="230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2" name="Rectangle 76">
              <a:extLst>
                <a:ext uri="{FF2B5EF4-FFF2-40B4-BE49-F238E27FC236}">
                  <a16:creationId xmlns:a16="http://schemas.microsoft.com/office/drawing/2014/main" id="{40D872E0-A9C6-4EA1-B90A-9BC996E8F798}"/>
                </a:ext>
              </a:extLst>
            </p:cNvPr>
            <p:cNvSpPr>
              <a:spLocks noChangeArrowheads="1"/>
            </p:cNvSpPr>
            <p:nvPr/>
          </p:nvSpPr>
          <p:spPr bwMode="auto">
            <a:xfrm>
              <a:off x="254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 name="Rectangle 77">
              <a:extLst>
                <a:ext uri="{FF2B5EF4-FFF2-40B4-BE49-F238E27FC236}">
                  <a16:creationId xmlns:a16="http://schemas.microsoft.com/office/drawing/2014/main" id="{C38035B3-A184-4BE4-88FD-2CD2051984A2}"/>
                </a:ext>
              </a:extLst>
            </p:cNvPr>
            <p:cNvSpPr>
              <a:spLocks noChangeArrowheads="1"/>
            </p:cNvSpPr>
            <p:nvPr/>
          </p:nvSpPr>
          <p:spPr bwMode="auto">
            <a:xfrm>
              <a:off x="278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4" name="Rectangle 78">
              <a:extLst>
                <a:ext uri="{FF2B5EF4-FFF2-40B4-BE49-F238E27FC236}">
                  <a16:creationId xmlns:a16="http://schemas.microsoft.com/office/drawing/2014/main" id="{DCDD8030-D607-492B-A955-5ABA1FB7B94A}"/>
                </a:ext>
              </a:extLst>
            </p:cNvPr>
            <p:cNvSpPr>
              <a:spLocks noChangeArrowheads="1"/>
            </p:cNvSpPr>
            <p:nvPr/>
          </p:nvSpPr>
          <p:spPr bwMode="auto">
            <a:xfrm>
              <a:off x="302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5" name="Rectangle 79">
              <a:extLst>
                <a:ext uri="{FF2B5EF4-FFF2-40B4-BE49-F238E27FC236}">
                  <a16:creationId xmlns:a16="http://schemas.microsoft.com/office/drawing/2014/main" id="{FD5A24B2-8A9D-4B36-9B71-25F395FC9B6A}"/>
                </a:ext>
              </a:extLst>
            </p:cNvPr>
            <p:cNvSpPr>
              <a:spLocks noChangeArrowheads="1"/>
            </p:cNvSpPr>
            <p:nvPr/>
          </p:nvSpPr>
          <p:spPr bwMode="auto">
            <a:xfrm>
              <a:off x="326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6" name="Rectangle 80">
              <a:extLst>
                <a:ext uri="{FF2B5EF4-FFF2-40B4-BE49-F238E27FC236}">
                  <a16:creationId xmlns:a16="http://schemas.microsoft.com/office/drawing/2014/main" id="{3B37B3EA-C242-4B8C-8481-6816CD6CF18D}"/>
                </a:ext>
              </a:extLst>
            </p:cNvPr>
            <p:cNvSpPr>
              <a:spLocks noChangeArrowheads="1"/>
            </p:cNvSpPr>
            <p:nvPr/>
          </p:nvSpPr>
          <p:spPr bwMode="auto">
            <a:xfrm>
              <a:off x="350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7" name="Rectangle 81">
              <a:extLst>
                <a:ext uri="{FF2B5EF4-FFF2-40B4-BE49-F238E27FC236}">
                  <a16:creationId xmlns:a16="http://schemas.microsoft.com/office/drawing/2014/main" id="{76EE8144-C616-46F2-A751-B841C10EB876}"/>
                </a:ext>
              </a:extLst>
            </p:cNvPr>
            <p:cNvSpPr>
              <a:spLocks noChangeArrowheads="1"/>
            </p:cNvSpPr>
            <p:nvPr/>
          </p:nvSpPr>
          <p:spPr bwMode="auto">
            <a:xfrm>
              <a:off x="374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8" name="Rectangle 82">
              <a:extLst>
                <a:ext uri="{FF2B5EF4-FFF2-40B4-BE49-F238E27FC236}">
                  <a16:creationId xmlns:a16="http://schemas.microsoft.com/office/drawing/2014/main" id="{BA194601-BD9D-4D23-A5A5-9623ABB269E9}"/>
                </a:ext>
              </a:extLst>
            </p:cNvPr>
            <p:cNvSpPr>
              <a:spLocks noChangeArrowheads="1"/>
            </p:cNvSpPr>
            <p:nvPr/>
          </p:nvSpPr>
          <p:spPr bwMode="auto">
            <a:xfrm>
              <a:off x="398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9" name="Rectangle 83">
              <a:extLst>
                <a:ext uri="{FF2B5EF4-FFF2-40B4-BE49-F238E27FC236}">
                  <a16:creationId xmlns:a16="http://schemas.microsoft.com/office/drawing/2014/main" id="{D2283068-B5FE-4165-A890-6FA168462CD9}"/>
                </a:ext>
              </a:extLst>
            </p:cNvPr>
            <p:cNvSpPr>
              <a:spLocks noChangeArrowheads="1"/>
            </p:cNvSpPr>
            <p:nvPr/>
          </p:nvSpPr>
          <p:spPr bwMode="auto">
            <a:xfrm>
              <a:off x="422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0" name="Rectangle 84">
              <a:extLst>
                <a:ext uri="{FF2B5EF4-FFF2-40B4-BE49-F238E27FC236}">
                  <a16:creationId xmlns:a16="http://schemas.microsoft.com/office/drawing/2014/main" id="{85F59D4E-85A0-43BC-B76F-625458A93C5B}"/>
                </a:ext>
              </a:extLst>
            </p:cNvPr>
            <p:cNvSpPr>
              <a:spLocks noChangeArrowheads="1"/>
            </p:cNvSpPr>
            <p:nvPr/>
          </p:nvSpPr>
          <p:spPr bwMode="auto">
            <a:xfrm>
              <a:off x="446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1" name="Rectangle 85">
              <a:extLst>
                <a:ext uri="{FF2B5EF4-FFF2-40B4-BE49-F238E27FC236}">
                  <a16:creationId xmlns:a16="http://schemas.microsoft.com/office/drawing/2014/main" id="{C6DD8E04-F198-4691-836C-7261005849AA}"/>
                </a:ext>
              </a:extLst>
            </p:cNvPr>
            <p:cNvSpPr>
              <a:spLocks noChangeArrowheads="1"/>
            </p:cNvSpPr>
            <p:nvPr/>
          </p:nvSpPr>
          <p:spPr bwMode="auto">
            <a:xfrm>
              <a:off x="470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2" name="Rectangle 86">
              <a:extLst>
                <a:ext uri="{FF2B5EF4-FFF2-40B4-BE49-F238E27FC236}">
                  <a16:creationId xmlns:a16="http://schemas.microsoft.com/office/drawing/2014/main" id="{3EFFE440-227D-4B7A-9BD4-51C71763E811}"/>
                </a:ext>
              </a:extLst>
            </p:cNvPr>
            <p:cNvSpPr>
              <a:spLocks noChangeArrowheads="1"/>
            </p:cNvSpPr>
            <p:nvPr/>
          </p:nvSpPr>
          <p:spPr bwMode="auto">
            <a:xfrm>
              <a:off x="494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3" name="Rectangle 87">
              <a:extLst>
                <a:ext uri="{FF2B5EF4-FFF2-40B4-BE49-F238E27FC236}">
                  <a16:creationId xmlns:a16="http://schemas.microsoft.com/office/drawing/2014/main" id="{1C654CD2-24DC-4F82-BD7A-A1884964108B}"/>
                </a:ext>
              </a:extLst>
            </p:cNvPr>
            <p:cNvSpPr>
              <a:spLocks noChangeArrowheads="1"/>
            </p:cNvSpPr>
            <p:nvPr/>
          </p:nvSpPr>
          <p:spPr bwMode="auto">
            <a:xfrm>
              <a:off x="518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4" name="Rectangle 88">
              <a:extLst>
                <a:ext uri="{FF2B5EF4-FFF2-40B4-BE49-F238E27FC236}">
                  <a16:creationId xmlns:a16="http://schemas.microsoft.com/office/drawing/2014/main" id="{2FEB9C33-A0F7-4EAA-B3E2-75AEFE478117}"/>
                </a:ext>
              </a:extLst>
            </p:cNvPr>
            <p:cNvSpPr>
              <a:spLocks noChangeArrowheads="1"/>
            </p:cNvSpPr>
            <p:nvPr/>
          </p:nvSpPr>
          <p:spPr bwMode="auto">
            <a:xfrm>
              <a:off x="38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5" name="Rectangle 89">
              <a:extLst>
                <a:ext uri="{FF2B5EF4-FFF2-40B4-BE49-F238E27FC236}">
                  <a16:creationId xmlns:a16="http://schemas.microsoft.com/office/drawing/2014/main" id="{5FB9D46E-1C1C-40DB-8A54-6806FC506B62}"/>
                </a:ext>
              </a:extLst>
            </p:cNvPr>
            <p:cNvSpPr>
              <a:spLocks noChangeArrowheads="1"/>
            </p:cNvSpPr>
            <p:nvPr/>
          </p:nvSpPr>
          <p:spPr bwMode="auto">
            <a:xfrm>
              <a:off x="62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6" name="Rectangle 90">
              <a:extLst>
                <a:ext uri="{FF2B5EF4-FFF2-40B4-BE49-F238E27FC236}">
                  <a16:creationId xmlns:a16="http://schemas.microsoft.com/office/drawing/2014/main" id="{311F70CC-A834-41AA-9401-C24E67B594C5}"/>
                </a:ext>
              </a:extLst>
            </p:cNvPr>
            <p:cNvSpPr>
              <a:spLocks noChangeArrowheads="1"/>
            </p:cNvSpPr>
            <p:nvPr/>
          </p:nvSpPr>
          <p:spPr bwMode="auto">
            <a:xfrm>
              <a:off x="86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7" name="Rectangle 91">
              <a:extLst>
                <a:ext uri="{FF2B5EF4-FFF2-40B4-BE49-F238E27FC236}">
                  <a16:creationId xmlns:a16="http://schemas.microsoft.com/office/drawing/2014/main" id="{53FD9781-82A9-4A06-9017-926FF4FEB444}"/>
                </a:ext>
              </a:extLst>
            </p:cNvPr>
            <p:cNvSpPr>
              <a:spLocks noChangeArrowheads="1"/>
            </p:cNvSpPr>
            <p:nvPr/>
          </p:nvSpPr>
          <p:spPr bwMode="auto">
            <a:xfrm>
              <a:off x="110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8" name="Rectangle 92">
              <a:extLst>
                <a:ext uri="{FF2B5EF4-FFF2-40B4-BE49-F238E27FC236}">
                  <a16:creationId xmlns:a16="http://schemas.microsoft.com/office/drawing/2014/main" id="{7D1C2A17-DC93-4464-8DB0-2131FB242450}"/>
                </a:ext>
              </a:extLst>
            </p:cNvPr>
            <p:cNvSpPr>
              <a:spLocks noChangeArrowheads="1"/>
            </p:cNvSpPr>
            <p:nvPr/>
          </p:nvSpPr>
          <p:spPr bwMode="auto">
            <a:xfrm>
              <a:off x="134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9" name="Rectangle 93">
              <a:extLst>
                <a:ext uri="{FF2B5EF4-FFF2-40B4-BE49-F238E27FC236}">
                  <a16:creationId xmlns:a16="http://schemas.microsoft.com/office/drawing/2014/main" id="{63981358-E55E-49B6-998C-8BE5E385D4E9}"/>
                </a:ext>
              </a:extLst>
            </p:cNvPr>
            <p:cNvSpPr>
              <a:spLocks noChangeArrowheads="1"/>
            </p:cNvSpPr>
            <p:nvPr/>
          </p:nvSpPr>
          <p:spPr bwMode="auto">
            <a:xfrm>
              <a:off x="158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0" name="Rectangle 94">
              <a:extLst>
                <a:ext uri="{FF2B5EF4-FFF2-40B4-BE49-F238E27FC236}">
                  <a16:creationId xmlns:a16="http://schemas.microsoft.com/office/drawing/2014/main" id="{6B82444B-1D00-4FE0-8C4A-EB843862D181}"/>
                </a:ext>
              </a:extLst>
            </p:cNvPr>
            <p:cNvSpPr>
              <a:spLocks noChangeArrowheads="1"/>
            </p:cNvSpPr>
            <p:nvPr/>
          </p:nvSpPr>
          <p:spPr bwMode="auto">
            <a:xfrm>
              <a:off x="182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1" name="Rectangle 95">
              <a:extLst>
                <a:ext uri="{FF2B5EF4-FFF2-40B4-BE49-F238E27FC236}">
                  <a16:creationId xmlns:a16="http://schemas.microsoft.com/office/drawing/2014/main" id="{AB1619AA-F61C-400A-A4BC-465E59D6CEA6}"/>
                </a:ext>
              </a:extLst>
            </p:cNvPr>
            <p:cNvSpPr>
              <a:spLocks noChangeArrowheads="1"/>
            </p:cNvSpPr>
            <p:nvPr/>
          </p:nvSpPr>
          <p:spPr bwMode="auto">
            <a:xfrm>
              <a:off x="206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2" name="Rectangle 96">
              <a:extLst>
                <a:ext uri="{FF2B5EF4-FFF2-40B4-BE49-F238E27FC236}">
                  <a16:creationId xmlns:a16="http://schemas.microsoft.com/office/drawing/2014/main" id="{7BBC96D6-EDE5-43C4-BD21-6D7B1D9D9A83}"/>
                </a:ext>
              </a:extLst>
            </p:cNvPr>
            <p:cNvSpPr>
              <a:spLocks noChangeArrowheads="1"/>
            </p:cNvSpPr>
            <p:nvPr/>
          </p:nvSpPr>
          <p:spPr bwMode="auto">
            <a:xfrm>
              <a:off x="230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 name="Rectangle 97">
              <a:extLst>
                <a:ext uri="{FF2B5EF4-FFF2-40B4-BE49-F238E27FC236}">
                  <a16:creationId xmlns:a16="http://schemas.microsoft.com/office/drawing/2014/main" id="{4A458E5E-CCFE-4C09-BFC3-49997A9AFE88}"/>
                </a:ext>
              </a:extLst>
            </p:cNvPr>
            <p:cNvSpPr>
              <a:spLocks noChangeArrowheads="1"/>
            </p:cNvSpPr>
            <p:nvPr/>
          </p:nvSpPr>
          <p:spPr bwMode="auto">
            <a:xfrm>
              <a:off x="254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 name="Rectangle 98">
              <a:extLst>
                <a:ext uri="{FF2B5EF4-FFF2-40B4-BE49-F238E27FC236}">
                  <a16:creationId xmlns:a16="http://schemas.microsoft.com/office/drawing/2014/main" id="{05F48209-C90A-41A9-87B5-A9146CBA0B44}"/>
                </a:ext>
              </a:extLst>
            </p:cNvPr>
            <p:cNvSpPr>
              <a:spLocks noChangeArrowheads="1"/>
            </p:cNvSpPr>
            <p:nvPr/>
          </p:nvSpPr>
          <p:spPr bwMode="auto">
            <a:xfrm>
              <a:off x="278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5" name="Rectangle 99">
              <a:extLst>
                <a:ext uri="{FF2B5EF4-FFF2-40B4-BE49-F238E27FC236}">
                  <a16:creationId xmlns:a16="http://schemas.microsoft.com/office/drawing/2014/main" id="{CE0222B9-F76C-4560-B319-2EFCB2546C0D}"/>
                </a:ext>
              </a:extLst>
            </p:cNvPr>
            <p:cNvSpPr>
              <a:spLocks noChangeArrowheads="1"/>
            </p:cNvSpPr>
            <p:nvPr/>
          </p:nvSpPr>
          <p:spPr bwMode="auto">
            <a:xfrm>
              <a:off x="302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6" name="Rectangle 100">
              <a:extLst>
                <a:ext uri="{FF2B5EF4-FFF2-40B4-BE49-F238E27FC236}">
                  <a16:creationId xmlns:a16="http://schemas.microsoft.com/office/drawing/2014/main" id="{93B0918E-70A8-4D10-B81B-2A2DBD5F6334}"/>
                </a:ext>
              </a:extLst>
            </p:cNvPr>
            <p:cNvSpPr>
              <a:spLocks noChangeArrowheads="1"/>
            </p:cNvSpPr>
            <p:nvPr/>
          </p:nvSpPr>
          <p:spPr bwMode="auto">
            <a:xfrm>
              <a:off x="326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7" name="Rectangle 101">
              <a:extLst>
                <a:ext uri="{FF2B5EF4-FFF2-40B4-BE49-F238E27FC236}">
                  <a16:creationId xmlns:a16="http://schemas.microsoft.com/office/drawing/2014/main" id="{E8445096-5CEC-40F7-9C73-AC2661B73A79}"/>
                </a:ext>
              </a:extLst>
            </p:cNvPr>
            <p:cNvSpPr>
              <a:spLocks noChangeArrowheads="1"/>
            </p:cNvSpPr>
            <p:nvPr/>
          </p:nvSpPr>
          <p:spPr bwMode="auto">
            <a:xfrm>
              <a:off x="350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8" name="Rectangle 102">
              <a:extLst>
                <a:ext uri="{FF2B5EF4-FFF2-40B4-BE49-F238E27FC236}">
                  <a16:creationId xmlns:a16="http://schemas.microsoft.com/office/drawing/2014/main" id="{5550C3CB-A7DA-4C0F-A9DA-D22E38E18F48}"/>
                </a:ext>
              </a:extLst>
            </p:cNvPr>
            <p:cNvSpPr>
              <a:spLocks noChangeArrowheads="1"/>
            </p:cNvSpPr>
            <p:nvPr/>
          </p:nvSpPr>
          <p:spPr bwMode="auto">
            <a:xfrm>
              <a:off x="374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9" name="Rectangle 103">
              <a:extLst>
                <a:ext uri="{FF2B5EF4-FFF2-40B4-BE49-F238E27FC236}">
                  <a16:creationId xmlns:a16="http://schemas.microsoft.com/office/drawing/2014/main" id="{C07FE379-CE41-40A0-A17F-6CCF4A4713EF}"/>
                </a:ext>
              </a:extLst>
            </p:cNvPr>
            <p:cNvSpPr>
              <a:spLocks noChangeArrowheads="1"/>
            </p:cNvSpPr>
            <p:nvPr/>
          </p:nvSpPr>
          <p:spPr bwMode="auto">
            <a:xfrm>
              <a:off x="398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0" name="Rectangle 104">
              <a:extLst>
                <a:ext uri="{FF2B5EF4-FFF2-40B4-BE49-F238E27FC236}">
                  <a16:creationId xmlns:a16="http://schemas.microsoft.com/office/drawing/2014/main" id="{469DAC8C-C7A9-4385-96C8-4A5D1716FBDF}"/>
                </a:ext>
              </a:extLst>
            </p:cNvPr>
            <p:cNvSpPr>
              <a:spLocks noChangeArrowheads="1"/>
            </p:cNvSpPr>
            <p:nvPr/>
          </p:nvSpPr>
          <p:spPr bwMode="auto">
            <a:xfrm>
              <a:off x="422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1" name="Rectangle 105">
              <a:extLst>
                <a:ext uri="{FF2B5EF4-FFF2-40B4-BE49-F238E27FC236}">
                  <a16:creationId xmlns:a16="http://schemas.microsoft.com/office/drawing/2014/main" id="{AB5CC200-0132-459E-BFA1-B08556FC6551}"/>
                </a:ext>
              </a:extLst>
            </p:cNvPr>
            <p:cNvSpPr>
              <a:spLocks noChangeArrowheads="1"/>
            </p:cNvSpPr>
            <p:nvPr/>
          </p:nvSpPr>
          <p:spPr bwMode="auto">
            <a:xfrm>
              <a:off x="446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2" name="Rectangle 106">
              <a:extLst>
                <a:ext uri="{FF2B5EF4-FFF2-40B4-BE49-F238E27FC236}">
                  <a16:creationId xmlns:a16="http://schemas.microsoft.com/office/drawing/2014/main" id="{AB8E5961-55C8-4170-B5FA-77DA6E96A8B2}"/>
                </a:ext>
              </a:extLst>
            </p:cNvPr>
            <p:cNvSpPr>
              <a:spLocks noChangeArrowheads="1"/>
            </p:cNvSpPr>
            <p:nvPr/>
          </p:nvSpPr>
          <p:spPr bwMode="auto">
            <a:xfrm>
              <a:off x="470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3" name="Rectangle 107">
              <a:extLst>
                <a:ext uri="{FF2B5EF4-FFF2-40B4-BE49-F238E27FC236}">
                  <a16:creationId xmlns:a16="http://schemas.microsoft.com/office/drawing/2014/main" id="{E2611E9E-219F-4112-B910-604C9B755D97}"/>
                </a:ext>
              </a:extLst>
            </p:cNvPr>
            <p:cNvSpPr>
              <a:spLocks noChangeArrowheads="1"/>
            </p:cNvSpPr>
            <p:nvPr/>
          </p:nvSpPr>
          <p:spPr bwMode="auto">
            <a:xfrm>
              <a:off x="494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4" name="Rectangle 108">
              <a:extLst>
                <a:ext uri="{FF2B5EF4-FFF2-40B4-BE49-F238E27FC236}">
                  <a16:creationId xmlns:a16="http://schemas.microsoft.com/office/drawing/2014/main" id="{BFF5FBE6-D097-44AB-8505-A08BA70D5C5A}"/>
                </a:ext>
              </a:extLst>
            </p:cNvPr>
            <p:cNvSpPr>
              <a:spLocks noChangeArrowheads="1"/>
            </p:cNvSpPr>
            <p:nvPr/>
          </p:nvSpPr>
          <p:spPr bwMode="auto">
            <a:xfrm>
              <a:off x="518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5" name="Rectangle 109">
              <a:extLst>
                <a:ext uri="{FF2B5EF4-FFF2-40B4-BE49-F238E27FC236}">
                  <a16:creationId xmlns:a16="http://schemas.microsoft.com/office/drawing/2014/main" id="{05E6E0F1-A389-482E-9677-96CE9D1AD14D}"/>
                </a:ext>
              </a:extLst>
            </p:cNvPr>
            <p:cNvSpPr>
              <a:spLocks noChangeArrowheads="1"/>
            </p:cNvSpPr>
            <p:nvPr/>
          </p:nvSpPr>
          <p:spPr bwMode="auto">
            <a:xfrm>
              <a:off x="38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6" name="Rectangle 110">
              <a:extLst>
                <a:ext uri="{FF2B5EF4-FFF2-40B4-BE49-F238E27FC236}">
                  <a16:creationId xmlns:a16="http://schemas.microsoft.com/office/drawing/2014/main" id="{28FB4971-19F7-45E7-B29D-C8DE056B3047}"/>
                </a:ext>
              </a:extLst>
            </p:cNvPr>
            <p:cNvSpPr>
              <a:spLocks noChangeArrowheads="1"/>
            </p:cNvSpPr>
            <p:nvPr/>
          </p:nvSpPr>
          <p:spPr bwMode="auto">
            <a:xfrm>
              <a:off x="62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7" name="Rectangle 111">
              <a:extLst>
                <a:ext uri="{FF2B5EF4-FFF2-40B4-BE49-F238E27FC236}">
                  <a16:creationId xmlns:a16="http://schemas.microsoft.com/office/drawing/2014/main" id="{3092B5F2-84BC-461D-A988-5FB4F0F3FEE3}"/>
                </a:ext>
              </a:extLst>
            </p:cNvPr>
            <p:cNvSpPr>
              <a:spLocks noChangeArrowheads="1"/>
            </p:cNvSpPr>
            <p:nvPr/>
          </p:nvSpPr>
          <p:spPr bwMode="auto">
            <a:xfrm>
              <a:off x="86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8" name="Rectangle 112">
              <a:extLst>
                <a:ext uri="{FF2B5EF4-FFF2-40B4-BE49-F238E27FC236}">
                  <a16:creationId xmlns:a16="http://schemas.microsoft.com/office/drawing/2014/main" id="{BD474824-1FEA-4107-BC7C-71444D3AC3D9}"/>
                </a:ext>
              </a:extLst>
            </p:cNvPr>
            <p:cNvSpPr>
              <a:spLocks noChangeArrowheads="1"/>
            </p:cNvSpPr>
            <p:nvPr/>
          </p:nvSpPr>
          <p:spPr bwMode="auto">
            <a:xfrm>
              <a:off x="110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9" name="Rectangle 113">
              <a:extLst>
                <a:ext uri="{FF2B5EF4-FFF2-40B4-BE49-F238E27FC236}">
                  <a16:creationId xmlns:a16="http://schemas.microsoft.com/office/drawing/2014/main" id="{98D66FB0-AD53-4760-9DCC-019243771217}"/>
                </a:ext>
              </a:extLst>
            </p:cNvPr>
            <p:cNvSpPr>
              <a:spLocks noChangeArrowheads="1"/>
            </p:cNvSpPr>
            <p:nvPr/>
          </p:nvSpPr>
          <p:spPr bwMode="auto">
            <a:xfrm>
              <a:off x="134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0" name="Rectangle 114">
              <a:extLst>
                <a:ext uri="{FF2B5EF4-FFF2-40B4-BE49-F238E27FC236}">
                  <a16:creationId xmlns:a16="http://schemas.microsoft.com/office/drawing/2014/main" id="{B410F459-CCD2-4EA9-911B-E81CD490F778}"/>
                </a:ext>
              </a:extLst>
            </p:cNvPr>
            <p:cNvSpPr>
              <a:spLocks noChangeArrowheads="1"/>
            </p:cNvSpPr>
            <p:nvPr/>
          </p:nvSpPr>
          <p:spPr bwMode="auto">
            <a:xfrm>
              <a:off x="158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1" name="Rectangle 115">
              <a:extLst>
                <a:ext uri="{FF2B5EF4-FFF2-40B4-BE49-F238E27FC236}">
                  <a16:creationId xmlns:a16="http://schemas.microsoft.com/office/drawing/2014/main" id="{0252E198-776F-44B7-A184-9D82E1953FA6}"/>
                </a:ext>
              </a:extLst>
            </p:cNvPr>
            <p:cNvSpPr>
              <a:spLocks noChangeArrowheads="1"/>
            </p:cNvSpPr>
            <p:nvPr/>
          </p:nvSpPr>
          <p:spPr bwMode="auto">
            <a:xfrm>
              <a:off x="182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2" name="Rectangle 116">
              <a:extLst>
                <a:ext uri="{FF2B5EF4-FFF2-40B4-BE49-F238E27FC236}">
                  <a16:creationId xmlns:a16="http://schemas.microsoft.com/office/drawing/2014/main" id="{701D1B9D-382D-4652-BD97-C500FD369F14}"/>
                </a:ext>
              </a:extLst>
            </p:cNvPr>
            <p:cNvSpPr>
              <a:spLocks noChangeArrowheads="1"/>
            </p:cNvSpPr>
            <p:nvPr/>
          </p:nvSpPr>
          <p:spPr bwMode="auto">
            <a:xfrm>
              <a:off x="206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3" name="Rectangle 117">
              <a:extLst>
                <a:ext uri="{FF2B5EF4-FFF2-40B4-BE49-F238E27FC236}">
                  <a16:creationId xmlns:a16="http://schemas.microsoft.com/office/drawing/2014/main" id="{7EB2788B-82FB-41D4-8B4C-85DFCC772D6E}"/>
                </a:ext>
              </a:extLst>
            </p:cNvPr>
            <p:cNvSpPr>
              <a:spLocks noChangeArrowheads="1"/>
            </p:cNvSpPr>
            <p:nvPr/>
          </p:nvSpPr>
          <p:spPr bwMode="auto">
            <a:xfrm>
              <a:off x="230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 name="Rectangle 118">
              <a:extLst>
                <a:ext uri="{FF2B5EF4-FFF2-40B4-BE49-F238E27FC236}">
                  <a16:creationId xmlns:a16="http://schemas.microsoft.com/office/drawing/2014/main" id="{67D3B040-8CD1-4815-959D-DE7D0C20CD5A}"/>
                </a:ext>
              </a:extLst>
            </p:cNvPr>
            <p:cNvSpPr>
              <a:spLocks noChangeArrowheads="1"/>
            </p:cNvSpPr>
            <p:nvPr/>
          </p:nvSpPr>
          <p:spPr bwMode="auto">
            <a:xfrm>
              <a:off x="254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 name="Rectangle 119">
              <a:extLst>
                <a:ext uri="{FF2B5EF4-FFF2-40B4-BE49-F238E27FC236}">
                  <a16:creationId xmlns:a16="http://schemas.microsoft.com/office/drawing/2014/main" id="{9BE55185-C8B3-4D12-A1A7-16BDE4DC3163}"/>
                </a:ext>
              </a:extLst>
            </p:cNvPr>
            <p:cNvSpPr>
              <a:spLocks noChangeArrowheads="1"/>
            </p:cNvSpPr>
            <p:nvPr/>
          </p:nvSpPr>
          <p:spPr bwMode="auto">
            <a:xfrm>
              <a:off x="278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 name="Rectangle 120">
              <a:extLst>
                <a:ext uri="{FF2B5EF4-FFF2-40B4-BE49-F238E27FC236}">
                  <a16:creationId xmlns:a16="http://schemas.microsoft.com/office/drawing/2014/main" id="{4AC5DF75-73FD-4ECB-9CF6-94A9607860E6}"/>
                </a:ext>
              </a:extLst>
            </p:cNvPr>
            <p:cNvSpPr>
              <a:spLocks noChangeArrowheads="1"/>
            </p:cNvSpPr>
            <p:nvPr/>
          </p:nvSpPr>
          <p:spPr bwMode="auto">
            <a:xfrm>
              <a:off x="302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7" name="Rectangle 121">
              <a:extLst>
                <a:ext uri="{FF2B5EF4-FFF2-40B4-BE49-F238E27FC236}">
                  <a16:creationId xmlns:a16="http://schemas.microsoft.com/office/drawing/2014/main" id="{FAB74314-BCAA-433B-8F67-EF3212BF5634}"/>
                </a:ext>
              </a:extLst>
            </p:cNvPr>
            <p:cNvSpPr>
              <a:spLocks noChangeArrowheads="1"/>
            </p:cNvSpPr>
            <p:nvPr/>
          </p:nvSpPr>
          <p:spPr bwMode="auto">
            <a:xfrm>
              <a:off x="326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8" name="Rectangle 122">
              <a:extLst>
                <a:ext uri="{FF2B5EF4-FFF2-40B4-BE49-F238E27FC236}">
                  <a16:creationId xmlns:a16="http://schemas.microsoft.com/office/drawing/2014/main" id="{3EFD03B8-2A0D-4554-A126-3E78FAA03613}"/>
                </a:ext>
              </a:extLst>
            </p:cNvPr>
            <p:cNvSpPr>
              <a:spLocks noChangeArrowheads="1"/>
            </p:cNvSpPr>
            <p:nvPr/>
          </p:nvSpPr>
          <p:spPr bwMode="auto">
            <a:xfrm>
              <a:off x="350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9" name="Rectangle 123">
              <a:extLst>
                <a:ext uri="{FF2B5EF4-FFF2-40B4-BE49-F238E27FC236}">
                  <a16:creationId xmlns:a16="http://schemas.microsoft.com/office/drawing/2014/main" id="{9B94338E-7AF5-4FFB-811D-E0CAFB32E262}"/>
                </a:ext>
              </a:extLst>
            </p:cNvPr>
            <p:cNvSpPr>
              <a:spLocks noChangeArrowheads="1"/>
            </p:cNvSpPr>
            <p:nvPr/>
          </p:nvSpPr>
          <p:spPr bwMode="auto">
            <a:xfrm>
              <a:off x="374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0" name="Rectangle 124">
              <a:extLst>
                <a:ext uri="{FF2B5EF4-FFF2-40B4-BE49-F238E27FC236}">
                  <a16:creationId xmlns:a16="http://schemas.microsoft.com/office/drawing/2014/main" id="{7E9EFEBD-8016-4C42-9A95-5CB64F6E9023}"/>
                </a:ext>
              </a:extLst>
            </p:cNvPr>
            <p:cNvSpPr>
              <a:spLocks noChangeArrowheads="1"/>
            </p:cNvSpPr>
            <p:nvPr/>
          </p:nvSpPr>
          <p:spPr bwMode="auto">
            <a:xfrm>
              <a:off x="398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1" name="Rectangle 125">
              <a:extLst>
                <a:ext uri="{FF2B5EF4-FFF2-40B4-BE49-F238E27FC236}">
                  <a16:creationId xmlns:a16="http://schemas.microsoft.com/office/drawing/2014/main" id="{0C5D220E-933F-4D81-802D-7AA5D13524B7}"/>
                </a:ext>
              </a:extLst>
            </p:cNvPr>
            <p:cNvSpPr>
              <a:spLocks noChangeArrowheads="1"/>
            </p:cNvSpPr>
            <p:nvPr/>
          </p:nvSpPr>
          <p:spPr bwMode="auto">
            <a:xfrm>
              <a:off x="422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2" name="Rectangle 126">
              <a:extLst>
                <a:ext uri="{FF2B5EF4-FFF2-40B4-BE49-F238E27FC236}">
                  <a16:creationId xmlns:a16="http://schemas.microsoft.com/office/drawing/2014/main" id="{43505126-B82A-4E52-8280-41D6822FCAEF}"/>
                </a:ext>
              </a:extLst>
            </p:cNvPr>
            <p:cNvSpPr>
              <a:spLocks noChangeArrowheads="1"/>
            </p:cNvSpPr>
            <p:nvPr/>
          </p:nvSpPr>
          <p:spPr bwMode="auto">
            <a:xfrm>
              <a:off x="446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3" name="Rectangle 127">
              <a:extLst>
                <a:ext uri="{FF2B5EF4-FFF2-40B4-BE49-F238E27FC236}">
                  <a16:creationId xmlns:a16="http://schemas.microsoft.com/office/drawing/2014/main" id="{E34FD104-851B-47BD-ABB4-921528B2E173}"/>
                </a:ext>
              </a:extLst>
            </p:cNvPr>
            <p:cNvSpPr>
              <a:spLocks noChangeArrowheads="1"/>
            </p:cNvSpPr>
            <p:nvPr/>
          </p:nvSpPr>
          <p:spPr bwMode="auto">
            <a:xfrm>
              <a:off x="470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 name="Rectangle 128">
              <a:extLst>
                <a:ext uri="{FF2B5EF4-FFF2-40B4-BE49-F238E27FC236}">
                  <a16:creationId xmlns:a16="http://schemas.microsoft.com/office/drawing/2014/main" id="{5021F0D2-CEA1-45E3-9637-D86FB4245931}"/>
                </a:ext>
              </a:extLst>
            </p:cNvPr>
            <p:cNvSpPr>
              <a:spLocks noChangeArrowheads="1"/>
            </p:cNvSpPr>
            <p:nvPr/>
          </p:nvSpPr>
          <p:spPr bwMode="auto">
            <a:xfrm>
              <a:off x="494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5" name="Rectangle 129">
              <a:extLst>
                <a:ext uri="{FF2B5EF4-FFF2-40B4-BE49-F238E27FC236}">
                  <a16:creationId xmlns:a16="http://schemas.microsoft.com/office/drawing/2014/main" id="{6F35EE7C-7E9D-485B-B5F2-209DC661CF28}"/>
                </a:ext>
              </a:extLst>
            </p:cNvPr>
            <p:cNvSpPr>
              <a:spLocks noChangeArrowheads="1"/>
            </p:cNvSpPr>
            <p:nvPr/>
          </p:nvSpPr>
          <p:spPr bwMode="auto">
            <a:xfrm>
              <a:off x="518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6" name="Rectangle 130">
              <a:extLst>
                <a:ext uri="{FF2B5EF4-FFF2-40B4-BE49-F238E27FC236}">
                  <a16:creationId xmlns:a16="http://schemas.microsoft.com/office/drawing/2014/main" id="{559C375C-4EFF-4096-ADA8-49BD0B6FFFF0}"/>
                </a:ext>
              </a:extLst>
            </p:cNvPr>
            <p:cNvSpPr>
              <a:spLocks noChangeArrowheads="1"/>
            </p:cNvSpPr>
            <p:nvPr/>
          </p:nvSpPr>
          <p:spPr bwMode="auto">
            <a:xfrm>
              <a:off x="38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7" name="Rectangle 131">
              <a:extLst>
                <a:ext uri="{FF2B5EF4-FFF2-40B4-BE49-F238E27FC236}">
                  <a16:creationId xmlns:a16="http://schemas.microsoft.com/office/drawing/2014/main" id="{8C181033-14EC-47B5-AD67-6DE1A4F61DDF}"/>
                </a:ext>
              </a:extLst>
            </p:cNvPr>
            <p:cNvSpPr>
              <a:spLocks noChangeArrowheads="1"/>
            </p:cNvSpPr>
            <p:nvPr/>
          </p:nvSpPr>
          <p:spPr bwMode="auto">
            <a:xfrm>
              <a:off x="62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8" name="Rectangle 132">
              <a:extLst>
                <a:ext uri="{FF2B5EF4-FFF2-40B4-BE49-F238E27FC236}">
                  <a16:creationId xmlns:a16="http://schemas.microsoft.com/office/drawing/2014/main" id="{E8859C39-B644-4D4E-9739-A01B686B31CC}"/>
                </a:ext>
              </a:extLst>
            </p:cNvPr>
            <p:cNvSpPr>
              <a:spLocks noChangeArrowheads="1"/>
            </p:cNvSpPr>
            <p:nvPr/>
          </p:nvSpPr>
          <p:spPr bwMode="auto">
            <a:xfrm>
              <a:off x="86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9" name="Rectangle 133">
              <a:extLst>
                <a:ext uri="{FF2B5EF4-FFF2-40B4-BE49-F238E27FC236}">
                  <a16:creationId xmlns:a16="http://schemas.microsoft.com/office/drawing/2014/main" id="{2D21E0DC-DA0B-42DE-A127-4D8425954B8A}"/>
                </a:ext>
              </a:extLst>
            </p:cNvPr>
            <p:cNvSpPr>
              <a:spLocks noChangeArrowheads="1"/>
            </p:cNvSpPr>
            <p:nvPr/>
          </p:nvSpPr>
          <p:spPr bwMode="auto">
            <a:xfrm>
              <a:off x="110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0" name="Rectangle 134">
              <a:extLst>
                <a:ext uri="{FF2B5EF4-FFF2-40B4-BE49-F238E27FC236}">
                  <a16:creationId xmlns:a16="http://schemas.microsoft.com/office/drawing/2014/main" id="{29A8892F-D3C3-4B30-8D8C-87B72A3592CE}"/>
                </a:ext>
              </a:extLst>
            </p:cNvPr>
            <p:cNvSpPr>
              <a:spLocks noChangeArrowheads="1"/>
            </p:cNvSpPr>
            <p:nvPr/>
          </p:nvSpPr>
          <p:spPr bwMode="auto">
            <a:xfrm>
              <a:off x="134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1" name="Rectangle 135">
              <a:extLst>
                <a:ext uri="{FF2B5EF4-FFF2-40B4-BE49-F238E27FC236}">
                  <a16:creationId xmlns:a16="http://schemas.microsoft.com/office/drawing/2014/main" id="{D21C3750-DEA5-4F1E-B539-CD7A0B9419C1}"/>
                </a:ext>
              </a:extLst>
            </p:cNvPr>
            <p:cNvSpPr>
              <a:spLocks noChangeArrowheads="1"/>
            </p:cNvSpPr>
            <p:nvPr/>
          </p:nvSpPr>
          <p:spPr bwMode="auto">
            <a:xfrm>
              <a:off x="1584" y="32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2" name="Rectangle 136">
              <a:extLst>
                <a:ext uri="{FF2B5EF4-FFF2-40B4-BE49-F238E27FC236}">
                  <a16:creationId xmlns:a16="http://schemas.microsoft.com/office/drawing/2014/main" id="{C78ED92F-5861-48D1-9D9E-9C7059B0ACAA}"/>
                </a:ext>
              </a:extLst>
            </p:cNvPr>
            <p:cNvSpPr>
              <a:spLocks noChangeArrowheads="1"/>
            </p:cNvSpPr>
            <p:nvPr/>
          </p:nvSpPr>
          <p:spPr bwMode="auto">
            <a:xfrm>
              <a:off x="182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3" name="Rectangle 137">
              <a:extLst>
                <a:ext uri="{FF2B5EF4-FFF2-40B4-BE49-F238E27FC236}">
                  <a16:creationId xmlns:a16="http://schemas.microsoft.com/office/drawing/2014/main" id="{FAE56472-0B35-4401-A96B-1B39CED1734D}"/>
                </a:ext>
              </a:extLst>
            </p:cNvPr>
            <p:cNvSpPr>
              <a:spLocks noChangeArrowheads="1"/>
            </p:cNvSpPr>
            <p:nvPr/>
          </p:nvSpPr>
          <p:spPr bwMode="auto">
            <a:xfrm>
              <a:off x="206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 name="Rectangle 138">
              <a:extLst>
                <a:ext uri="{FF2B5EF4-FFF2-40B4-BE49-F238E27FC236}">
                  <a16:creationId xmlns:a16="http://schemas.microsoft.com/office/drawing/2014/main" id="{822EABA0-386A-490E-89FE-59D8EA367ECD}"/>
                </a:ext>
              </a:extLst>
            </p:cNvPr>
            <p:cNvSpPr>
              <a:spLocks noChangeArrowheads="1"/>
            </p:cNvSpPr>
            <p:nvPr/>
          </p:nvSpPr>
          <p:spPr bwMode="auto">
            <a:xfrm>
              <a:off x="230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5" name="Rectangle 139">
              <a:extLst>
                <a:ext uri="{FF2B5EF4-FFF2-40B4-BE49-F238E27FC236}">
                  <a16:creationId xmlns:a16="http://schemas.microsoft.com/office/drawing/2014/main" id="{07A4C3DA-D354-4265-8B06-1C9FE6458ECA}"/>
                </a:ext>
              </a:extLst>
            </p:cNvPr>
            <p:cNvSpPr>
              <a:spLocks noChangeArrowheads="1"/>
            </p:cNvSpPr>
            <p:nvPr/>
          </p:nvSpPr>
          <p:spPr bwMode="auto">
            <a:xfrm>
              <a:off x="254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6" name="Rectangle 140">
              <a:extLst>
                <a:ext uri="{FF2B5EF4-FFF2-40B4-BE49-F238E27FC236}">
                  <a16:creationId xmlns:a16="http://schemas.microsoft.com/office/drawing/2014/main" id="{86C0959C-3246-43E7-8ED7-4E7901A15355}"/>
                </a:ext>
              </a:extLst>
            </p:cNvPr>
            <p:cNvSpPr>
              <a:spLocks noChangeArrowheads="1"/>
            </p:cNvSpPr>
            <p:nvPr/>
          </p:nvSpPr>
          <p:spPr bwMode="auto">
            <a:xfrm>
              <a:off x="278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7" name="Rectangle 141">
              <a:extLst>
                <a:ext uri="{FF2B5EF4-FFF2-40B4-BE49-F238E27FC236}">
                  <a16:creationId xmlns:a16="http://schemas.microsoft.com/office/drawing/2014/main" id="{01802D09-BBBC-4F69-BD85-04FFDDCD7228}"/>
                </a:ext>
              </a:extLst>
            </p:cNvPr>
            <p:cNvSpPr>
              <a:spLocks noChangeArrowheads="1"/>
            </p:cNvSpPr>
            <p:nvPr/>
          </p:nvSpPr>
          <p:spPr bwMode="auto">
            <a:xfrm>
              <a:off x="302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8" name="Rectangle 142">
              <a:extLst>
                <a:ext uri="{FF2B5EF4-FFF2-40B4-BE49-F238E27FC236}">
                  <a16:creationId xmlns:a16="http://schemas.microsoft.com/office/drawing/2014/main" id="{05B4E27D-0914-4DE5-A9AE-26B652D539C4}"/>
                </a:ext>
              </a:extLst>
            </p:cNvPr>
            <p:cNvSpPr>
              <a:spLocks noChangeArrowheads="1"/>
            </p:cNvSpPr>
            <p:nvPr/>
          </p:nvSpPr>
          <p:spPr bwMode="auto">
            <a:xfrm>
              <a:off x="3264" y="32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9" name="Rectangle 143">
              <a:extLst>
                <a:ext uri="{FF2B5EF4-FFF2-40B4-BE49-F238E27FC236}">
                  <a16:creationId xmlns:a16="http://schemas.microsoft.com/office/drawing/2014/main" id="{3553F05F-92B1-453E-99CB-AB9997B41604}"/>
                </a:ext>
              </a:extLst>
            </p:cNvPr>
            <p:cNvSpPr>
              <a:spLocks noChangeArrowheads="1"/>
            </p:cNvSpPr>
            <p:nvPr/>
          </p:nvSpPr>
          <p:spPr bwMode="auto">
            <a:xfrm>
              <a:off x="350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0" name="Rectangle 144">
              <a:extLst>
                <a:ext uri="{FF2B5EF4-FFF2-40B4-BE49-F238E27FC236}">
                  <a16:creationId xmlns:a16="http://schemas.microsoft.com/office/drawing/2014/main" id="{8745A25A-3F84-4FB5-B259-58B3BAC7F7D2}"/>
                </a:ext>
              </a:extLst>
            </p:cNvPr>
            <p:cNvSpPr>
              <a:spLocks noChangeArrowheads="1"/>
            </p:cNvSpPr>
            <p:nvPr/>
          </p:nvSpPr>
          <p:spPr bwMode="auto">
            <a:xfrm>
              <a:off x="374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1" name="Rectangle 145">
              <a:extLst>
                <a:ext uri="{FF2B5EF4-FFF2-40B4-BE49-F238E27FC236}">
                  <a16:creationId xmlns:a16="http://schemas.microsoft.com/office/drawing/2014/main" id="{39334093-C625-4816-BDF9-72AAE5858BDF}"/>
                </a:ext>
              </a:extLst>
            </p:cNvPr>
            <p:cNvSpPr>
              <a:spLocks noChangeArrowheads="1"/>
            </p:cNvSpPr>
            <p:nvPr/>
          </p:nvSpPr>
          <p:spPr bwMode="auto">
            <a:xfrm>
              <a:off x="398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2" name="Rectangle 146">
              <a:extLst>
                <a:ext uri="{FF2B5EF4-FFF2-40B4-BE49-F238E27FC236}">
                  <a16:creationId xmlns:a16="http://schemas.microsoft.com/office/drawing/2014/main" id="{8960E861-E433-45B6-B3DA-040C67E8CF74}"/>
                </a:ext>
              </a:extLst>
            </p:cNvPr>
            <p:cNvSpPr>
              <a:spLocks noChangeArrowheads="1"/>
            </p:cNvSpPr>
            <p:nvPr/>
          </p:nvSpPr>
          <p:spPr bwMode="auto">
            <a:xfrm>
              <a:off x="422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3" name="Rectangle 147">
              <a:extLst>
                <a:ext uri="{FF2B5EF4-FFF2-40B4-BE49-F238E27FC236}">
                  <a16:creationId xmlns:a16="http://schemas.microsoft.com/office/drawing/2014/main" id="{44D86BB2-8253-447B-A3D1-107AB825BC12}"/>
                </a:ext>
              </a:extLst>
            </p:cNvPr>
            <p:cNvSpPr>
              <a:spLocks noChangeArrowheads="1"/>
            </p:cNvSpPr>
            <p:nvPr/>
          </p:nvSpPr>
          <p:spPr bwMode="auto">
            <a:xfrm>
              <a:off x="446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 name="Rectangle 148">
              <a:extLst>
                <a:ext uri="{FF2B5EF4-FFF2-40B4-BE49-F238E27FC236}">
                  <a16:creationId xmlns:a16="http://schemas.microsoft.com/office/drawing/2014/main" id="{21198683-44F9-41E9-8B64-315A5F5F6C23}"/>
                </a:ext>
              </a:extLst>
            </p:cNvPr>
            <p:cNvSpPr>
              <a:spLocks noChangeArrowheads="1"/>
            </p:cNvSpPr>
            <p:nvPr/>
          </p:nvSpPr>
          <p:spPr bwMode="auto">
            <a:xfrm>
              <a:off x="470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5" name="Rectangle 149">
              <a:extLst>
                <a:ext uri="{FF2B5EF4-FFF2-40B4-BE49-F238E27FC236}">
                  <a16:creationId xmlns:a16="http://schemas.microsoft.com/office/drawing/2014/main" id="{AAE2965C-05CF-406F-9988-5E4F978A5A0C}"/>
                </a:ext>
              </a:extLst>
            </p:cNvPr>
            <p:cNvSpPr>
              <a:spLocks noChangeArrowheads="1"/>
            </p:cNvSpPr>
            <p:nvPr/>
          </p:nvSpPr>
          <p:spPr bwMode="auto">
            <a:xfrm>
              <a:off x="494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6" name="Rectangle 150">
              <a:extLst>
                <a:ext uri="{FF2B5EF4-FFF2-40B4-BE49-F238E27FC236}">
                  <a16:creationId xmlns:a16="http://schemas.microsoft.com/office/drawing/2014/main" id="{BF6D7A6B-86BF-47EF-9277-004645C38AB2}"/>
                </a:ext>
              </a:extLst>
            </p:cNvPr>
            <p:cNvSpPr>
              <a:spLocks noChangeArrowheads="1"/>
            </p:cNvSpPr>
            <p:nvPr/>
          </p:nvSpPr>
          <p:spPr bwMode="auto">
            <a:xfrm>
              <a:off x="518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7" name="Rectangle 151">
              <a:extLst>
                <a:ext uri="{FF2B5EF4-FFF2-40B4-BE49-F238E27FC236}">
                  <a16:creationId xmlns:a16="http://schemas.microsoft.com/office/drawing/2014/main" id="{263D92F2-9D2A-4CEB-BD78-4221C37E459F}"/>
                </a:ext>
              </a:extLst>
            </p:cNvPr>
            <p:cNvSpPr>
              <a:spLocks noChangeArrowheads="1"/>
            </p:cNvSpPr>
            <p:nvPr/>
          </p:nvSpPr>
          <p:spPr bwMode="auto">
            <a:xfrm>
              <a:off x="38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8" name="Rectangle 152">
              <a:extLst>
                <a:ext uri="{FF2B5EF4-FFF2-40B4-BE49-F238E27FC236}">
                  <a16:creationId xmlns:a16="http://schemas.microsoft.com/office/drawing/2014/main" id="{EE89753F-07AB-485B-8775-A58A0979F6FC}"/>
                </a:ext>
              </a:extLst>
            </p:cNvPr>
            <p:cNvSpPr>
              <a:spLocks noChangeArrowheads="1"/>
            </p:cNvSpPr>
            <p:nvPr/>
          </p:nvSpPr>
          <p:spPr bwMode="auto">
            <a:xfrm>
              <a:off x="62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9" name="Rectangle 153">
              <a:extLst>
                <a:ext uri="{FF2B5EF4-FFF2-40B4-BE49-F238E27FC236}">
                  <a16:creationId xmlns:a16="http://schemas.microsoft.com/office/drawing/2014/main" id="{A1A18747-D41E-4AB2-84CA-262EFFFA47B4}"/>
                </a:ext>
              </a:extLst>
            </p:cNvPr>
            <p:cNvSpPr>
              <a:spLocks noChangeArrowheads="1"/>
            </p:cNvSpPr>
            <p:nvPr/>
          </p:nvSpPr>
          <p:spPr bwMode="auto">
            <a:xfrm>
              <a:off x="86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0" name="Rectangle 154">
              <a:extLst>
                <a:ext uri="{FF2B5EF4-FFF2-40B4-BE49-F238E27FC236}">
                  <a16:creationId xmlns:a16="http://schemas.microsoft.com/office/drawing/2014/main" id="{8EE387BE-A647-410B-96DF-58B7D043EDFF}"/>
                </a:ext>
              </a:extLst>
            </p:cNvPr>
            <p:cNvSpPr>
              <a:spLocks noChangeArrowheads="1"/>
            </p:cNvSpPr>
            <p:nvPr/>
          </p:nvSpPr>
          <p:spPr bwMode="auto">
            <a:xfrm>
              <a:off x="110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1" name="Rectangle 155">
              <a:extLst>
                <a:ext uri="{FF2B5EF4-FFF2-40B4-BE49-F238E27FC236}">
                  <a16:creationId xmlns:a16="http://schemas.microsoft.com/office/drawing/2014/main" id="{2DB0EE78-B8FF-4CA9-8737-A6AC18F5CB7A}"/>
                </a:ext>
              </a:extLst>
            </p:cNvPr>
            <p:cNvSpPr>
              <a:spLocks noChangeArrowheads="1"/>
            </p:cNvSpPr>
            <p:nvPr/>
          </p:nvSpPr>
          <p:spPr bwMode="auto">
            <a:xfrm>
              <a:off x="134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2" name="Rectangle 156">
              <a:extLst>
                <a:ext uri="{FF2B5EF4-FFF2-40B4-BE49-F238E27FC236}">
                  <a16:creationId xmlns:a16="http://schemas.microsoft.com/office/drawing/2014/main" id="{8D3E8167-67D9-42C2-9282-56DEAA1B822F}"/>
                </a:ext>
              </a:extLst>
            </p:cNvPr>
            <p:cNvSpPr>
              <a:spLocks noChangeArrowheads="1"/>
            </p:cNvSpPr>
            <p:nvPr/>
          </p:nvSpPr>
          <p:spPr bwMode="auto">
            <a:xfrm>
              <a:off x="158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3" name="Rectangle 157">
              <a:extLst>
                <a:ext uri="{FF2B5EF4-FFF2-40B4-BE49-F238E27FC236}">
                  <a16:creationId xmlns:a16="http://schemas.microsoft.com/office/drawing/2014/main" id="{DC4CC3DB-9DF3-4577-A3A4-D993A56AB40D}"/>
                </a:ext>
              </a:extLst>
            </p:cNvPr>
            <p:cNvSpPr>
              <a:spLocks noChangeArrowheads="1"/>
            </p:cNvSpPr>
            <p:nvPr/>
          </p:nvSpPr>
          <p:spPr bwMode="auto">
            <a:xfrm>
              <a:off x="182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4" name="Rectangle 158">
              <a:extLst>
                <a:ext uri="{FF2B5EF4-FFF2-40B4-BE49-F238E27FC236}">
                  <a16:creationId xmlns:a16="http://schemas.microsoft.com/office/drawing/2014/main" id="{440FD515-939A-4128-98ED-67DE606F5105}"/>
                </a:ext>
              </a:extLst>
            </p:cNvPr>
            <p:cNvSpPr>
              <a:spLocks noChangeArrowheads="1"/>
            </p:cNvSpPr>
            <p:nvPr/>
          </p:nvSpPr>
          <p:spPr bwMode="auto">
            <a:xfrm>
              <a:off x="206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5" name="Rectangle 159">
              <a:extLst>
                <a:ext uri="{FF2B5EF4-FFF2-40B4-BE49-F238E27FC236}">
                  <a16:creationId xmlns:a16="http://schemas.microsoft.com/office/drawing/2014/main" id="{82625D74-A40B-47D6-AC51-1659E1AE26E1}"/>
                </a:ext>
              </a:extLst>
            </p:cNvPr>
            <p:cNvSpPr>
              <a:spLocks noChangeArrowheads="1"/>
            </p:cNvSpPr>
            <p:nvPr/>
          </p:nvSpPr>
          <p:spPr bwMode="auto">
            <a:xfrm>
              <a:off x="230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6" name="Rectangle 160">
              <a:extLst>
                <a:ext uri="{FF2B5EF4-FFF2-40B4-BE49-F238E27FC236}">
                  <a16:creationId xmlns:a16="http://schemas.microsoft.com/office/drawing/2014/main" id="{06C1DB2C-2664-425C-AD9A-CEF6DA69D065}"/>
                </a:ext>
              </a:extLst>
            </p:cNvPr>
            <p:cNvSpPr>
              <a:spLocks noChangeArrowheads="1"/>
            </p:cNvSpPr>
            <p:nvPr/>
          </p:nvSpPr>
          <p:spPr bwMode="auto">
            <a:xfrm>
              <a:off x="254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7" name="Rectangle 161">
              <a:extLst>
                <a:ext uri="{FF2B5EF4-FFF2-40B4-BE49-F238E27FC236}">
                  <a16:creationId xmlns:a16="http://schemas.microsoft.com/office/drawing/2014/main" id="{0A502718-2B73-4DE3-8B1B-36AE574CA20B}"/>
                </a:ext>
              </a:extLst>
            </p:cNvPr>
            <p:cNvSpPr>
              <a:spLocks noChangeArrowheads="1"/>
            </p:cNvSpPr>
            <p:nvPr/>
          </p:nvSpPr>
          <p:spPr bwMode="auto">
            <a:xfrm>
              <a:off x="278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8" name="Rectangle 162">
              <a:extLst>
                <a:ext uri="{FF2B5EF4-FFF2-40B4-BE49-F238E27FC236}">
                  <a16:creationId xmlns:a16="http://schemas.microsoft.com/office/drawing/2014/main" id="{58E16ED3-E436-4000-B175-EE8D6171F842}"/>
                </a:ext>
              </a:extLst>
            </p:cNvPr>
            <p:cNvSpPr>
              <a:spLocks noChangeArrowheads="1"/>
            </p:cNvSpPr>
            <p:nvPr/>
          </p:nvSpPr>
          <p:spPr bwMode="auto">
            <a:xfrm>
              <a:off x="302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9" name="Rectangle 163">
              <a:extLst>
                <a:ext uri="{FF2B5EF4-FFF2-40B4-BE49-F238E27FC236}">
                  <a16:creationId xmlns:a16="http://schemas.microsoft.com/office/drawing/2014/main" id="{1DB7F2C8-3C43-449B-A63C-CF91F014B562}"/>
                </a:ext>
              </a:extLst>
            </p:cNvPr>
            <p:cNvSpPr>
              <a:spLocks noChangeArrowheads="1"/>
            </p:cNvSpPr>
            <p:nvPr/>
          </p:nvSpPr>
          <p:spPr bwMode="auto">
            <a:xfrm>
              <a:off x="326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0" name="Rectangle 164">
              <a:extLst>
                <a:ext uri="{FF2B5EF4-FFF2-40B4-BE49-F238E27FC236}">
                  <a16:creationId xmlns:a16="http://schemas.microsoft.com/office/drawing/2014/main" id="{DCC8A1C2-7BEE-49B5-A762-AABA443EBC51}"/>
                </a:ext>
              </a:extLst>
            </p:cNvPr>
            <p:cNvSpPr>
              <a:spLocks noChangeArrowheads="1"/>
            </p:cNvSpPr>
            <p:nvPr/>
          </p:nvSpPr>
          <p:spPr bwMode="auto">
            <a:xfrm>
              <a:off x="350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1" name="Rectangle 165">
              <a:extLst>
                <a:ext uri="{FF2B5EF4-FFF2-40B4-BE49-F238E27FC236}">
                  <a16:creationId xmlns:a16="http://schemas.microsoft.com/office/drawing/2014/main" id="{B8CE363C-B88C-4408-A027-50511022F991}"/>
                </a:ext>
              </a:extLst>
            </p:cNvPr>
            <p:cNvSpPr>
              <a:spLocks noChangeArrowheads="1"/>
            </p:cNvSpPr>
            <p:nvPr/>
          </p:nvSpPr>
          <p:spPr bwMode="auto">
            <a:xfrm>
              <a:off x="374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2" name="Rectangle 166">
              <a:extLst>
                <a:ext uri="{FF2B5EF4-FFF2-40B4-BE49-F238E27FC236}">
                  <a16:creationId xmlns:a16="http://schemas.microsoft.com/office/drawing/2014/main" id="{DD1A2E18-6854-450E-B6BE-5712EDDA4A1D}"/>
                </a:ext>
              </a:extLst>
            </p:cNvPr>
            <p:cNvSpPr>
              <a:spLocks noChangeArrowheads="1"/>
            </p:cNvSpPr>
            <p:nvPr/>
          </p:nvSpPr>
          <p:spPr bwMode="auto">
            <a:xfrm>
              <a:off x="398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3" name="Rectangle 167">
              <a:extLst>
                <a:ext uri="{FF2B5EF4-FFF2-40B4-BE49-F238E27FC236}">
                  <a16:creationId xmlns:a16="http://schemas.microsoft.com/office/drawing/2014/main" id="{F1B3B6A1-C779-482D-B90F-B1C89BF7E2B5}"/>
                </a:ext>
              </a:extLst>
            </p:cNvPr>
            <p:cNvSpPr>
              <a:spLocks noChangeArrowheads="1"/>
            </p:cNvSpPr>
            <p:nvPr/>
          </p:nvSpPr>
          <p:spPr bwMode="auto">
            <a:xfrm>
              <a:off x="422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4" name="Rectangle 168">
              <a:extLst>
                <a:ext uri="{FF2B5EF4-FFF2-40B4-BE49-F238E27FC236}">
                  <a16:creationId xmlns:a16="http://schemas.microsoft.com/office/drawing/2014/main" id="{56DE4791-DCA2-48F5-84D3-E3F801244F06}"/>
                </a:ext>
              </a:extLst>
            </p:cNvPr>
            <p:cNvSpPr>
              <a:spLocks noChangeArrowheads="1"/>
            </p:cNvSpPr>
            <p:nvPr/>
          </p:nvSpPr>
          <p:spPr bwMode="auto">
            <a:xfrm>
              <a:off x="446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 name="Rectangle 169">
              <a:extLst>
                <a:ext uri="{FF2B5EF4-FFF2-40B4-BE49-F238E27FC236}">
                  <a16:creationId xmlns:a16="http://schemas.microsoft.com/office/drawing/2014/main" id="{2F6AB825-91A9-4D31-96B0-F13B3598D503}"/>
                </a:ext>
              </a:extLst>
            </p:cNvPr>
            <p:cNvSpPr>
              <a:spLocks noChangeArrowheads="1"/>
            </p:cNvSpPr>
            <p:nvPr/>
          </p:nvSpPr>
          <p:spPr bwMode="auto">
            <a:xfrm>
              <a:off x="470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6" name="Rectangle 170">
              <a:extLst>
                <a:ext uri="{FF2B5EF4-FFF2-40B4-BE49-F238E27FC236}">
                  <a16:creationId xmlns:a16="http://schemas.microsoft.com/office/drawing/2014/main" id="{F27721D8-94B1-477F-8E7B-C630E6750924}"/>
                </a:ext>
              </a:extLst>
            </p:cNvPr>
            <p:cNvSpPr>
              <a:spLocks noChangeArrowheads="1"/>
            </p:cNvSpPr>
            <p:nvPr/>
          </p:nvSpPr>
          <p:spPr bwMode="auto">
            <a:xfrm>
              <a:off x="494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7" name="Rectangle 171">
              <a:extLst>
                <a:ext uri="{FF2B5EF4-FFF2-40B4-BE49-F238E27FC236}">
                  <a16:creationId xmlns:a16="http://schemas.microsoft.com/office/drawing/2014/main" id="{913ADE48-E117-4B13-AB00-F4B9F805E463}"/>
                </a:ext>
              </a:extLst>
            </p:cNvPr>
            <p:cNvSpPr>
              <a:spLocks noChangeArrowheads="1"/>
            </p:cNvSpPr>
            <p:nvPr/>
          </p:nvSpPr>
          <p:spPr bwMode="auto">
            <a:xfrm>
              <a:off x="518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78" name="Group 172">
              <a:extLst>
                <a:ext uri="{FF2B5EF4-FFF2-40B4-BE49-F238E27FC236}">
                  <a16:creationId xmlns:a16="http://schemas.microsoft.com/office/drawing/2014/main" id="{1ED46BD6-35CC-407D-AC57-92B129D4E627}"/>
                </a:ext>
              </a:extLst>
            </p:cNvPr>
            <p:cNvGrpSpPr>
              <a:grpSpLocks/>
            </p:cNvGrpSpPr>
            <p:nvPr/>
          </p:nvGrpSpPr>
          <p:grpSpPr bwMode="auto">
            <a:xfrm>
              <a:off x="384" y="3744"/>
              <a:ext cx="5040" cy="240"/>
              <a:chOff x="384" y="1392"/>
              <a:chExt cx="5040" cy="240"/>
            </a:xfrm>
          </p:grpSpPr>
          <p:sp>
            <p:nvSpPr>
              <p:cNvPr id="1124" name="Rectangle 173">
                <a:extLst>
                  <a:ext uri="{FF2B5EF4-FFF2-40B4-BE49-F238E27FC236}">
                    <a16:creationId xmlns:a16="http://schemas.microsoft.com/office/drawing/2014/main" id="{7E9A9CB3-2FD9-4E1D-9737-28001B94F453}"/>
                  </a:ext>
                </a:extLst>
              </p:cNvPr>
              <p:cNvSpPr>
                <a:spLocks noChangeArrowheads="1"/>
              </p:cNvSpPr>
              <p:nvPr/>
            </p:nvSpPr>
            <p:spPr bwMode="auto">
              <a:xfrm>
                <a:off x="3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5" name="Rectangle 174">
                <a:extLst>
                  <a:ext uri="{FF2B5EF4-FFF2-40B4-BE49-F238E27FC236}">
                    <a16:creationId xmlns:a16="http://schemas.microsoft.com/office/drawing/2014/main" id="{5F07DEE8-6303-411F-A703-E54362653A96}"/>
                  </a:ext>
                </a:extLst>
              </p:cNvPr>
              <p:cNvSpPr>
                <a:spLocks noChangeArrowheads="1"/>
              </p:cNvSpPr>
              <p:nvPr/>
            </p:nvSpPr>
            <p:spPr bwMode="auto">
              <a:xfrm>
                <a:off x="6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6" name="Rectangle 175">
                <a:extLst>
                  <a:ext uri="{FF2B5EF4-FFF2-40B4-BE49-F238E27FC236}">
                    <a16:creationId xmlns:a16="http://schemas.microsoft.com/office/drawing/2014/main" id="{20CD81D6-5CEB-4897-82A2-4467B344D59D}"/>
                  </a:ext>
                </a:extLst>
              </p:cNvPr>
              <p:cNvSpPr>
                <a:spLocks noChangeArrowheads="1"/>
              </p:cNvSpPr>
              <p:nvPr/>
            </p:nvSpPr>
            <p:spPr bwMode="auto">
              <a:xfrm>
                <a:off x="8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 name="Rectangle 176">
                <a:extLst>
                  <a:ext uri="{FF2B5EF4-FFF2-40B4-BE49-F238E27FC236}">
                    <a16:creationId xmlns:a16="http://schemas.microsoft.com/office/drawing/2014/main" id="{825D76D3-98FB-4E3C-A22B-CE3480E2117B}"/>
                  </a:ext>
                </a:extLst>
              </p:cNvPr>
              <p:cNvSpPr>
                <a:spLocks noChangeArrowheads="1"/>
              </p:cNvSpPr>
              <p:nvPr/>
            </p:nvSpPr>
            <p:spPr bwMode="auto">
              <a:xfrm>
                <a:off x="11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 name="Rectangle 177">
                <a:extLst>
                  <a:ext uri="{FF2B5EF4-FFF2-40B4-BE49-F238E27FC236}">
                    <a16:creationId xmlns:a16="http://schemas.microsoft.com/office/drawing/2014/main" id="{1E559E12-F860-42AB-A0BC-4BE706AD7AA4}"/>
                  </a:ext>
                </a:extLst>
              </p:cNvPr>
              <p:cNvSpPr>
                <a:spLocks noChangeArrowheads="1"/>
              </p:cNvSpPr>
              <p:nvPr/>
            </p:nvSpPr>
            <p:spPr bwMode="auto">
              <a:xfrm>
                <a:off x="13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 name="Rectangle 178">
                <a:extLst>
                  <a:ext uri="{FF2B5EF4-FFF2-40B4-BE49-F238E27FC236}">
                    <a16:creationId xmlns:a16="http://schemas.microsoft.com/office/drawing/2014/main" id="{2AA8A5AE-612F-4E40-B790-43EE57FB85CF}"/>
                  </a:ext>
                </a:extLst>
              </p:cNvPr>
              <p:cNvSpPr>
                <a:spLocks noChangeArrowheads="1"/>
              </p:cNvSpPr>
              <p:nvPr/>
            </p:nvSpPr>
            <p:spPr bwMode="auto">
              <a:xfrm>
                <a:off x="15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 name="Rectangle 179">
                <a:extLst>
                  <a:ext uri="{FF2B5EF4-FFF2-40B4-BE49-F238E27FC236}">
                    <a16:creationId xmlns:a16="http://schemas.microsoft.com/office/drawing/2014/main" id="{07C0401B-1480-4B20-9B44-AAC1FCA76EF5}"/>
                  </a:ext>
                </a:extLst>
              </p:cNvPr>
              <p:cNvSpPr>
                <a:spLocks noChangeArrowheads="1"/>
              </p:cNvSpPr>
              <p:nvPr/>
            </p:nvSpPr>
            <p:spPr bwMode="auto">
              <a:xfrm>
                <a:off x="18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1" name="Rectangle 180">
                <a:extLst>
                  <a:ext uri="{FF2B5EF4-FFF2-40B4-BE49-F238E27FC236}">
                    <a16:creationId xmlns:a16="http://schemas.microsoft.com/office/drawing/2014/main" id="{F8056289-5496-4D2B-A2CE-A8A977953098}"/>
                  </a:ext>
                </a:extLst>
              </p:cNvPr>
              <p:cNvSpPr>
                <a:spLocks noChangeArrowheads="1"/>
              </p:cNvSpPr>
              <p:nvPr/>
            </p:nvSpPr>
            <p:spPr bwMode="auto">
              <a:xfrm>
                <a:off x="20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2" name="Rectangle 181">
                <a:extLst>
                  <a:ext uri="{FF2B5EF4-FFF2-40B4-BE49-F238E27FC236}">
                    <a16:creationId xmlns:a16="http://schemas.microsoft.com/office/drawing/2014/main" id="{FED120B2-B386-4F0E-AD90-67FBE13F69D4}"/>
                  </a:ext>
                </a:extLst>
              </p:cNvPr>
              <p:cNvSpPr>
                <a:spLocks noChangeArrowheads="1"/>
              </p:cNvSpPr>
              <p:nvPr/>
            </p:nvSpPr>
            <p:spPr bwMode="auto">
              <a:xfrm>
                <a:off x="23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3" name="Rectangle 182">
                <a:extLst>
                  <a:ext uri="{FF2B5EF4-FFF2-40B4-BE49-F238E27FC236}">
                    <a16:creationId xmlns:a16="http://schemas.microsoft.com/office/drawing/2014/main" id="{0724FF98-FE71-456E-9B97-C944A7973C50}"/>
                  </a:ext>
                </a:extLst>
              </p:cNvPr>
              <p:cNvSpPr>
                <a:spLocks noChangeArrowheads="1"/>
              </p:cNvSpPr>
              <p:nvPr/>
            </p:nvSpPr>
            <p:spPr bwMode="auto">
              <a:xfrm>
                <a:off x="25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4" name="Rectangle 183">
                <a:extLst>
                  <a:ext uri="{FF2B5EF4-FFF2-40B4-BE49-F238E27FC236}">
                    <a16:creationId xmlns:a16="http://schemas.microsoft.com/office/drawing/2014/main" id="{6977CD93-31FE-48AE-A13B-76A2D1FE376A}"/>
                  </a:ext>
                </a:extLst>
              </p:cNvPr>
              <p:cNvSpPr>
                <a:spLocks noChangeArrowheads="1"/>
              </p:cNvSpPr>
              <p:nvPr/>
            </p:nvSpPr>
            <p:spPr bwMode="auto">
              <a:xfrm>
                <a:off x="27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5" name="Rectangle 184">
                <a:extLst>
                  <a:ext uri="{FF2B5EF4-FFF2-40B4-BE49-F238E27FC236}">
                    <a16:creationId xmlns:a16="http://schemas.microsoft.com/office/drawing/2014/main" id="{01DED334-8EDA-4B2F-86A9-16ACC32A7816}"/>
                  </a:ext>
                </a:extLst>
              </p:cNvPr>
              <p:cNvSpPr>
                <a:spLocks noChangeArrowheads="1"/>
              </p:cNvSpPr>
              <p:nvPr/>
            </p:nvSpPr>
            <p:spPr bwMode="auto">
              <a:xfrm>
                <a:off x="30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6" name="Rectangle 185">
                <a:extLst>
                  <a:ext uri="{FF2B5EF4-FFF2-40B4-BE49-F238E27FC236}">
                    <a16:creationId xmlns:a16="http://schemas.microsoft.com/office/drawing/2014/main" id="{1AF4575D-38E6-433D-961C-9DE9D680B970}"/>
                  </a:ext>
                </a:extLst>
              </p:cNvPr>
              <p:cNvSpPr>
                <a:spLocks noChangeArrowheads="1"/>
              </p:cNvSpPr>
              <p:nvPr/>
            </p:nvSpPr>
            <p:spPr bwMode="auto">
              <a:xfrm>
                <a:off x="32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7" name="Rectangle 186">
                <a:extLst>
                  <a:ext uri="{FF2B5EF4-FFF2-40B4-BE49-F238E27FC236}">
                    <a16:creationId xmlns:a16="http://schemas.microsoft.com/office/drawing/2014/main" id="{93513BAC-F62C-4C61-B7C5-F76E4D5019E9}"/>
                  </a:ext>
                </a:extLst>
              </p:cNvPr>
              <p:cNvSpPr>
                <a:spLocks noChangeArrowheads="1"/>
              </p:cNvSpPr>
              <p:nvPr/>
            </p:nvSpPr>
            <p:spPr bwMode="auto">
              <a:xfrm>
                <a:off x="35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8" name="Rectangle 187">
                <a:extLst>
                  <a:ext uri="{FF2B5EF4-FFF2-40B4-BE49-F238E27FC236}">
                    <a16:creationId xmlns:a16="http://schemas.microsoft.com/office/drawing/2014/main" id="{C133C9D5-2030-48FA-9860-C2A65729E6C6}"/>
                  </a:ext>
                </a:extLst>
              </p:cNvPr>
              <p:cNvSpPr>
                <a:spLocks noChangeArrowheads="1"/>
              </p:cNvSpPr>
              <p:nvPr/>
            </p:nvSpPr>
            <p:spPr bwMode="auto">
              <a:xfrm>
                <a:off x="37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9" name="Rectangle 188">
                <a:extLst>
                  <a:ext uri="{FF2B5EF4-FFF2-40B4-BE49-F238E27FC236}">
                    <a16:creationId xmlns:a16="http://schemas.microsoft.com/office/drawing/2014/main" id="{D9564B16-4DCE-44CE-9EF5-9C15009A044F}"/>
                  </a:ext>
                </a:extLst>
              </p:cNvPr>
              <p:cNvSpPr>
                <a:spLocks noChangeArrowheads="1"/>
              </p:cNvSpPr>
              <p:nvPr/>
            </p:nvSpPr>
            <p:spPr bwMode="auto">
              <a:xfrm>
                <a:off x="39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0" name="Rectangle 189">
                <a:extLst>
                  <a:ext uri="{FF2B5EF4-FFF2-40B4-BE49-F238E27FC236}">
                    <a16:creationId xmlns:a16="http://schemas.microsoft.com/office/drawing/2014/main" id="{5AACCBFA-F7FC-4A77-B97D-43FC5A3B8E27}"/>
                  </a:ext>
                </a:extLst>
              </p:cNvPr>
              <p:cNvSpPr>
                <a:spLocks noChangeArrowheads="1"/>
              </p:cNvSpPr>
              <p:nvPr/>
            </p:nvSpPr>
            <p:spPr bwMode="auto">
              <a:xfrm>
                <a:off x="42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1" name="Rectangle 190">
                <a:extLst>
                  <a:ext uri="{FF2B5EF4-FFF2-40B4-BE49-F238E27FC236}">
                    <a16:creationId xmlns:a16="http://schemas.microsoft.com/office/drawing/2014/main" id="{E9F0E155-8E0E-41DB-8EC5-03936B3CF33D}"/>
                  </a:ext>
                </a:extLst>
              </p:cNvPr>
              <p:cNvSpPr>
                <a:spLocks noChangeArrowheads="1"/>
              </p:cNvSpPr>
              <p:nvPr/>
            </p:nvSpPr>
            <p:spPr bwMode="auto">
              <a:xfrm>
                <a:off x="44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2" name="Rectangle 191">
                <a:extLst>
                  <a:ext uri="{FF2B5EF4-FFF2-40B4-BE49-F238E27FC236}">
                    <a16:creationId xmlns:a16="http://schemas.microsoft.com/office/drawing/2014/main" id="{42F5C96B-89AA-47AC-AC33-9E97A3DED64B}"/>
                  </a:ext>
                </a:extLst>
              </p:cNvPr>
              <p:cNvSpPr>
                <a:spLocks noChangeArrowheads="1"/>
              </p:cNvSpPr>
              <p:nvPr/>
            </p:nvSpPr>
            <p:spPr bwMode="auto">
              <a:xfrm>
                <a:off x="47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3" name="Rectangle 192">
                <a:extLst>
                  <a:ext uri="{FF2B5EF4-FFF2-40B4-BE49-F238E27FC236}">
                    <a16:creationId xmlns:a16="http://schemas.microsoft.com/office/drawing/2014/main" id="{0014D53B-9C63-4940-930A-3D3B723D3E34}"/>
                  </a:ext>
                </a:extLst>
              </p:cNvPr>
              <p:cNvSpPr>
                <a:spLocks noChangeArrowheads="1"/>
              </p:cNvSpPr>
              <p:nvPr/>
            </p:nvSpPr>
            <p:spPr bwMode="auto">
              <a:xfrm>
                <a:off x="49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4" name="Rectangle 193">
                <a:extLst>
                  <a:ext uri="{FF2B5EF4-FFF2-40B4-BE49-F238E27FC236}">
                    <a16:creationId xmlns:a16="http://schemas.microsoft.com/office/drawing/2014/main" id="{BE9BDD56-0AE3-43FF-AB10-6036C3FE427B}"/>
                  </a:ext>
                </a:extLst>
              </p:cNvPr>
              <p:cNvSpPr>
                <a:spLocks noChangeArrowheads="1"/>
              </p:cNvSpPr>
              <p:nvPr/>
            </p:nvSpPr>
            <p:spPr bwMode="auto">
              <a:xfrm>
                <a:off x="51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79" name="Group 194">
              <a:extLst>
                <a:ext uri="{FF2B5EF4-FFF2-40B4-BE49-F238E27FC236}">
                  <a16:creationId xmlns:a16="http://schemas.microsoft.com/office/drawing/2014/main" id="{B234287C-DB9B-4142-BB5A-420ED39F4389}"/>
                </a:ext>
              </a:extLst>
            </p:cNvPr>
            <p:cNvGrpSpPr>
              <a:grpSpLocks/>
            </p:cNvGrpSpPr>
            <p:nvPr/>
          </p:nvGrpSpPr>
          <p:grpSpPr bwMode="auto">
            <a:xfrm>
              <a:off x="384" y="1344"/>
              <a:ext cx="5040" cy="240"/>
              <a:chOff x="384" y="1392"/>
              <a:chExt cx="5040" cy="240"/>
            </a:xfrm>
          </p:grpSpPr>
          <p:sp>
            <p:nvSpPr>
              <p:cNvPr id="1103" name="Rectangle 195">
                <a:extLst>
                  <a:ext uri="{FF2B5EF4-FFF2-40B4-BE49-F238E27FC236}">
                    <a16:creationId xmlns:a16="http://schemas.microsoft.com/office/drawing/2014/main" id="{87DB9F74-C29C-4A81-A334-0248DF45554B}"/>
                  </a:ext>
                </a:extLst>
              </p:cNvPr>
              <p:cNvSpPr>
                <a:spLocks noChangeArrowheads="1"/>
              </p:cNvSpPr>
              <p:nvPr/>
            </p:nvSpPr>
            <p:spPr bwMode="auto">
              <a:xfrm>
                <a:off x="3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4" name="Rectangle 196">
                <a:extLst>
                  <a:ext uri="{FF2B5EF4-FFF2-40B4-BE49-F238E27FC236}">
                    <a16:creationId xmlns:a16="http://schemas.microsoft.com/office/drawing/2014/main" id="{A535669C-1CA6-4ABE-9F68-B924FE65AFFD}"/>
                  </a:ext>
                </a:extLst>
              </p:cNvPr>
              <p:cNvSpPr>
                <a:spLocks noChangeArrowheads="1"/>
              </p:cNvSpPr>
              <p:nvPr/>
            </p:nvSpPr>
            <p:spPr bwMode="auto">
              <a:xfrm>
                <a:off x="6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5" name="Rectangle 197">
                <a:extLst>
                  <a:ext uri="{FF2B5EF4-FFF2-40B4-BE49-F238E27FC236}">
                    <a16:creationId xmlns:a16="http://schemas.microsoft.com/office/drawing/2014/main" id="{17C3EB1D-E71E-43B0-B8DC-1E3766B56373}"/>
                  </a:ext>
                </a:extLst>
              </p:cNvPr>
              <p:cNvSpPr>
                <a:spLocks noChangeArrowheads="1"/>
              </p:cNvSpPr>
              <p:nvPr/>
            </p:nvSpPr>
            <p:spPr bwMode="auto">
              <a:xfrm>
                <a:off x="8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 name="Rectangle 198">
                <a:extLst>
                  <a:ext uri="{FF2B5EF4-FFF2-40B4-BE49-F238E27FC236}">
                    <a16:creationId xmlns:a16="http://schemas.microsoft.com/office/drawing/2014/main" id="{53D091F9-049D-433C-93D9-003BC02BC9D3}"/>
                  </a:ext>
                </a:extLst>
              </p:cNvPr>
              <p:cNvSpPr>
                <a:spLocks noChangeArrowheads="1"/>
              </p:cNvSpPr>
              <p:nvPr/>
            </p:nvSpPr>
            <p:spPr bwMode="auto">
              <a:xfrm>
                <a:off x="11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7" name="Rectangle 199">
                <a:extLst>
                  <a:ext uri="{FF2B5EF4-FFF2-40B4-BE49-F238E27FC236}">
                    <a16:creationId xmlns:a16="http://schemas.microsoft.com/office/drawing/2014/main" id="{EE64F806-D26C-488E-B968-55E39036CCDD}"/>
                  </a:ext>
                </a:extLst>
              </p:cNvPr>
              <p:cNvSpPr>
                <a:spLocks noChangeArrowheads="1"/>
              </p:cNvSpPr>
              <p:nvPr/>
            </p:nvSpPr>
            <p:spPr bwMode="auto">
              <a:xfrm>
                <a:off x="13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8" name="Rectangle 200">
                <a:extLst>
                  <a:ext uri="{FF2B5EF4-FFF2-40B4-BE49-F238E27FC236}">
                    <a16:creationId xmlns:a16="http://schemas.microsoft.com/office/drawing/2014/main" id="{BF19A8FF-0CA8-42A4-95AB-46AB13A0572A}"/>
                  </a:ext>
                </a:extLst>
              </p:cNvPr>
              <p:cNvSpPr>
                <a:spLocks noChangeArrowheads="1"/>
              </p:cNvSpPr>
              <p:nvPr/>
            </p:nvSpPr>
            <p:spPr bwMode="auto">
              <a:xfrm>
                <a:off x="15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9" name="Rectangle 201">
                <a:extLst>
                  <a:ext uri="{FF2B5EF4-FFF2-40B4-BE49-F238E27FC236}">
                    <a16:creationId xmlns:a16="http://schemas.microsoft.com/office/drawing/2014/main" id="{E6A9E9A3-DE68-44DE-9C49-B39640CF2A6C}"/>
                  </a:ext>
                </a:extLst>
              </p:cNvPr>
              <p:cNvSpPr>
                <a:spLocks noChangeArrowheads="1"/>
              </p:cNvSpPr>
              <p:nvPr/>
            </p:nvSpPr>
            <p:spPr bwMode="auto">
              <a:xfrm>
                <a:off x="18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0" name="Rectangle 202">
                <a:extLst>
                  <a:ext uri="{FF2B5EF4-FFF2-40B4-BE49-F238E27FC236}">
                    <a16:creationId xmlns:a16="http://schemas.microsoft.com/office/drawing/2014/main" id="{AD1FCA86-E8F2-40DB-A63E-979D4988618B}"/>
                  </a:ext>
                </a:extLst>
              </p:cNvPr>
              <p:cNvSpPr>
                <a:spLocks noChangeArrowheads="1"/>
              </p:cNvSpPr>
              <p:nvPr/>
            </p:nvSpPr>
            <p:spPr bwMode="auto">
              <a:xfrm>
                <a:off x="20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1" name="Rectangle 203">
                <a:extLst>
                  <a:ext uri="{FF2B5EF4-FFF2-40B4-BE49-F238E27FC236}">
                    <a16:creationId xmlns:a16="http://schemas.microsoft.com/office/drawing/2014/main" id="{E810065D-206F-467D-B402-F34ED1AA464F}"/>
                  </a:ext>
                </a:extLst>
              </p:cNvPr>
              <p:cNvSpPr>
                <a:spLocks noChangeArrowheads="1"/>
              </p:cNvSpPr>
              <p:nvPr/>
            </p:nvSpPr>
            <p:spPr bwMode="auto">
              <a:xfrm>
                <a:off x="23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2" name="Rectangle 204">
                <a:extLst>
                  <a:ext uri="{FF2B5EF4-FFF2-40B4-BE49-F238E27FC236}">
                    <a16:creationId xmlns:a16="http://schemas.microsoft.com/office/drawing/2014/main" id="{FA7F92FD-15ED-452B-895F-2E6984DFA323}"/>
                  </a:ext>
                </a:extLst>
              </p:cNvPr>
              <p:cNvSpPr>
                <a:spLocks noChangeArrowheads="1"/>
              </p:cNvSpPr>
              <p:nvPr/>
            </p:nvSpPr>
            <p:spPr bwMode="auto">
              <a:xfrm>
                <a:off x="25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3" name="Rectangle 205">
                <a:extLst>
                  <a:ext uri="{FF2B5EF4-FFF2-40B4-BE49-F238E27FC236}">
                    <a16:creationId xmlns:a16="http://schemas.microsoft.com/office/drawing/2014/main" id="{4E96EAE1-69A6-4959-9D7B-9D5CCA78F196}"/>
                  </a:ext>
                </a:extLst>
              </p:cNvPr>
              <p:cNvSpPr>
                <a:spLocks noChangeArrowheads="1"/>
              </p:cNvSpPr>
              <p:nvPr/>
            </p:nvSpPr>
            <p:spPr bwMode="auto">
              <a:xfrm>
                <a:off x="27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4" name="Rectangle 206">
                <a:extLst>
                  <a:ext uri="{FF2B5EF4-FFF2-40B4-BE49-F238E27FC236}">
                    <a16:creationId xmlns:a16="http://schemas.microsoft.com/office/drawing/2014/main" id="{AC66363D-63F6-4064-BED9-23F85C6FB394}"/>
                  </a:ext>
                </a:extLst>
              </p:cNvPr>
              <p:cNvSpPr>
                <a:spLocks noChangeArrowheads="1"/>
              </p:cNvSpPr>
              <p:nvPr/>
            </p:nvSpPr>
            <p:spPr bwMode="auto">
              <a:xfrm>
                <a:off x="30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5" name="Rectangle 207">
                <a:extLst>
                  <a:ext uri="{FF2B5EF4-FFF2-40B4-BE49-F238E27FC236}">
                    <a16:creationId xmlns:a16="http://schemas.microsoft.com/office/drawing/2014/main" id="{79F0CE23-6D18-4890-8A26-F7ED99A07887}"/>
                  </a:ext>
                </a:extLst>
              </p:cNvPr>
              <p:cNvSpPr>
                <a:spLocks noChangeArrowheads="1"/>
              </p:cNvSpPr>
              <p:nvPr/>
            </p:nvSpPr>
            <p:spPr bwMode="auto">
              <a:xfrm>
                <a:off x="32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6" name="Rectangle 208">
                <a:extLst>
                  <a:ext uri="{FF2B5EF4-FFF2-40B4-BE49-F238E27FC236}">
                    <a16:creationId xmlns:a16="http://schemas.microsoft.com/office/drawing/2014/main" id="{C137D4CF-1623-4946-BB90-50317725FE0C}"/>
                  </a:ext>
                </a:extLst>
              </p:cNvPr>
              <p:cNvSpPr>
                <a:spLocks noChangeArrowheads="1"/>
              </p:cNvSpPr>
              <p:nvPr/>
            </p:nvSpPr>
            <p:spPr bwMode="auto">
              <a:xfrm>
                <a:off x="35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7" name="Rectangle 209">
                <a:extLst>
                  <a:ext uri="{FF2B5EF4-FFF2-40B4-BE49-F238E27FC236}">
                    <a16:creationId xmlns:a16="http://schemas.microsoft.com/office/drawing/2014/main" id="{E120AF5B-FA83-4B29-A388-4A847FBED8DB}"/>
                  </a:ext>
                </a:extLst>
              </p:cNvPr>
              <p:cNvSpPr>
                <a:spLocks noChangeArrowheads="1"/>
              </p:cNvSpPr>
              <p:nvPr/>
            </p:nvSpPr>
            <p:spPr bwMode="auto">
              <a:xfrm>
                <a:off x="37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8" name="Rectangle 210">
                <a:extLst>
                  <a:ext uri="{FF2B5EF4-FFF2-40B4-BE49-F238E27FC236}">
                    <a16:creationId xmlns:a16="http://schemas.microsoft.com/office/drawing/2014/main" id="{6AC409CB-FC9A-406C-8200-6D7D3E1129F5}"/>
                  </a:ext>
                </a:extLst>
              </p:cNvPr>
              <p:cNvSpPr>
                <a:spLocks noChangeArrowheads="1"/>
              </p:cNvSpPr>
              <p:nvPr/>
            </p:nvSpPr>
            <p:spPr bwMode="auto">
              <a:xfrm>
                <a:off x="39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9" name="Rectangle 211">
                <a:extLst>
                  <a:ext uri="{FF2B5EF4-FFF2-40B4-BE49-F238E27FC236}">
                    <a16:creationId xmlns:a16="http://schemas.microsoft.com/office/drawing/2014/main" id="{7CE51BF4-D2F0-48D3-A7CA-392E56A4D1BD}"/>
                  </a:ext>
                </a:extLst>
              </p:cNvPr>
              <p:cNvSpPr>
                <a:spLocks noChangeArrowheads="1"/>
              </p:cNvSpPr>
              <p:nvPr/>
            </p:nvSpPr>
            <p:spPr bwMode="auto">
              <a:xfrm>
                <a:off x="42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0" name="Rectangle 212">
                <a:extLst>
                  <a:ext uri="{FF2B5EF4-FFF2-40B4-BE49-F238E27FC236}">
                    <a16:creationId xmlns:a16="http://schemas.microsoft.com/office/drawing/2014/main" id="{CE0C6E29-FE30-47CD-8B28-5BBC0B91C7D8}"/>
                  </a:ext>
                </a:extLst>
              </p:cNvPr>
              <p:cNvSpPr>
                <a:spLocks noChangeArrowheads="1"/>
              </p:cNvSpPr>
              <p:nvPr/>
            </p:nvSpPr>
            <p:spPr bwMode="auto">
              <a:xfrm>
                <a:off x="44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1" name="Rectangle 213">
                <a:extLst>
                  <a:ext uri="{FF2B5EF4-FFF2-40B4-BE49-F238E27FC236}">
                    <a16:creationId xmlns:a16="http://schemas.microsoft.com/office/drawing/2014/main" id="{77D04466-B3FA-4387-A390-D9EE61206CBE}"/>
                  </a:ext>
                </a:extLst>
              </p:cNvPr>
              <p:cNvSpPr>
                <a:spLocks noChangeArrowheads="1"/>
              </p:cNvSpPr>
              <p:nvPr/>
            </p:nvSpPr>
            <p:spPr bwMode="auto">
              <a:xfrm>
                <a:off x="47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2" name="Rectangle 214">
                <a:extLst>
                  <a:ext uri="{FF2B5EF4-FFF2-40B4-BE49-F238E27FC236}">
                    <a16:creationId xmlns:a16="http://schemas.microsoft.com/office/drawing/2014/main" id="{64F83D77-C4E6-475E-98B3-EAD4BE46CF8F}"/>
                  </a:ext>
                </a:extLst>
              </p:cNvPr>
              <p:cNvSpPr>
                <a:spLocks noChangeArrowheads="1"/>
              </p:cNvSpPr>
              <p:nvPr/>
            </p:nvSpPr>
            <p:spPr bwMode="auto">
              <a:xfrm>
                <a:off x="49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3" name="Rectangle 215">
                <a:extLst>
                  <a:ext uri="{FF2B5EF4-FFF2-40B4-BE49-F238E27FC236}">
                    <a16:creationId xmlns:a16="http://schemas.microsoft.com/office/drawing/2014/main" id="{838CB3FC-7C0A-49F5-8EDD-5140302AFC5B}"/>
                  </a:ext>
                </a:extLst>
              </p:cNvPr>
              <p:cNvSpPr>
                <a:spLocks noChangeArrowheads="1"/>
              </p:cNvSpPr>
              <p:nvPr/>
            </p:nvSpPr>
            <p:spPr bwMode="auto">
              <a:xfrm>
                <a:off x="51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80" name="Rectangle 216">
              <a:extLst>
                <a:ext uri="{FF2B5EF4-FFF2-40B4-BE49-F238E27FC236}">
                  <a16:creationId xmlns:a16="http://schemas.microsoft.com/office/drawing/2014/main" id="{3FD605CF-A7C1-4F94-9A04-FA9B1F2812EC}"/>
                </a:ext>
              </a:extLst>
            </p:cNvPr>
            <p:cNvSpPr>
              <a:spLocks noChangeArrowheads="1"/>
            </p:cNvSpPr>
            <p:nvPr/>
          </p:nvSpPr>
          <p:spPr bwMode="auto">
            <a:xfrm>
              <a:off x="38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1" name="Rectangle 217">
              <a:extLst>
                <a:ext uri="{FF2B5EF4-FFF2-40B4-BE49-F238E27FC236}">
                  <a16:creationId xmlns:a16="http://schemas.microsoft.com/office/drawing/2014/main" id="{A65E91ED-463E-4DD8-9962-49111E5D5ABD}"/>
                </a:ext>
              </a:extLst>
            </p:cNvPr>
            <p:cNvSpPr>
              <a:spLocks noChangeArrowheads="1"/>
            </p:cNvSpPr>
            <p:nvPr/>
          </p:nvSpPr>
          <p:spPr bwMode="auto">
            <a:xfrm>
              <a:off x="62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2" name="Rectangle 218">
              <a:extLst>
                <a:ext uri="{FF2B5EF4-FFF2-40B4-BE49-F238E27FC236}">
                  <a16:creationId xmlns:a16="http://schemas.microsoft.com/office/drawing/2014/main" id="{F886EB91-0BD2-4E36-932D-173800F44594}"/>
                </a:ext>
              </a:extLst>
            </p:cNvPr>
            <p:cNvSpPr>
              <a:spLocks noChangeArrowheads="1"/>
            </p:cNvSpPr>
            <p:nvPr/>
          </p:nvSpPr>
          <p:spPr bwMode="auto">
            <a:xfrm>
              <a:off x="86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3" name="Rectangle 219">
              <a:extLst>
                <a:ext uri="{FF2B5EF4-FFF2-40B4-BE49-F238E27FC236}">
                  <a16:creationId xmlns:a16="http://schemas.microsoft.com/office/drawing/2014/main" id="{E3C355D5-24F1-4E8B-A383-0804A6D40A5C}"/>
                </a:ext>
              </a:extLst>
            </p:cNvPr>
            <p:cNvSpPr>
              <a:spLocks noChangeArrowheads="1"/>
            </p:cNvSpPr>
            <p:nvPr/>
          </p:nvSpPr>
          <p:spPr bwMode="auto">
            <a:xfrm>
              <a:off x="110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4" name="Rectangle 220">
              <a:extLst>
                <a:ext uri="{FF2B5EF4-FFF2-40B4-BE49-F238E27FC236}">
                  <a16:creationId xmlns:a16="http://schemas.microsoft.com/office/drawing/2014/main" id="{DE72F57F-FACF-4889-A21C-55C9123FAF43}"/>
                </a:ext>
              </a:extLst>
            </p:cNvPr>
            <p:cNvSpPr>
              <a:spLocks noChangeArrowheads="1"/>
            </p:cNvSpPr>
            <p:nvPr/>
          </p:nvSpPr>
          <p:spPr bwMode="auto">
            <a:xfrm>
              <a:off x="134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5" name="Rectangle 221">
              <a:extLst>
                <a:ext uri="{FF2B5EF4-FFF2-40B4-BE49-F238E27FC236}">
                  <a16:creationId xmlns:a16="http://schemas.microsoft.com/office/drawing/2014/main" id="{D83DB91C-0823-4606-AF81-009E77B1EBFA}"/>
                </a:ext>
              </a:extLst>
            </p:cNvPr>
            <p:cNvSpPr>
              <a:spLocks noChangeArrowheads="1"/>
            </p:cNvSpPr>
            <p:nvPr/>
          </p:nvSpPr>
          <p:spPr bwMode="auto">
            <a:xfrm>
              <a:off x="158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6" name="Rectangle 222">
              <a:extLst>
                <a:ext uri="{FF2B5EF4-FFF2-40B4-BE49-F238E27FC236}">
                  <a16:creationId xmlns:a16="http://schemas.microsoft.com/office/drawing/2014/main" id="{0B06B8B2-DAAF-4721-8D53-313F048A86AB}"/>
                </a:ext>
              </a:extLst>
            </p:cNvPr>
            <p:cNvSpPr>
              <a:spLocks noChangeArrowheads="1"/>
            </p:cNvSpPr>
            <p:nvPr/>
          </p:nvSpPr>
          <p:spPr bwMode="auto">
            <a:xfrm>
              <a:off x="182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7" name="Rectangle 223">
              <a:extLst>
                <a:ext uri="{FF2B5EF4-FFF2-40B4-BE49-F238E27FC236}">
                  <a16:creationId xmlns:a16="http://schemas.microsoft.com/office/drawing/2014/main" id="{ACE5EE99-9228-47F9-8570-4C1C9DA47756}"/>
                </a:ext>
              </a:extLst>
            </p:cNvPr>
            <p:cNvSpPr>
              <a:spLocks noChangeArrowheads="1"/>
            </p:cNvSpPr>
            <p:nvPr/>
          </p:nvSpPr>
          <p:spPr bwMode="auto">
            <a:xfrm>
              <a:off x="206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8" name="Rectangle 224">
              <a:extLst>
                <a:ext uri="{FF2B5EF4-FFF2-40B4-BE49-F238E27FC236}">
                  <a16:creationId xmlns:a16="http://schemas.microsoft.com/office/drawing/2014/main" id="{2CF9BF3C-2BC7-4D3B-9926-E996B1658009}"/>
                </a:ext>
              </a:extLst>
            </p:cNvPr>
            <p:cNvSpPr>
              <a:spLocks noChangeArrowheads="1"/>
            </p:cNvSpPr>
            <p:nvPr/>
          </p:nvSpPr>
          <p:spPr bwMode="auto">
            <a:xfrm>
              <a:off x="230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9" name="Rectangle 225">
              <a:extLst>
                <a:ext uri="{FF2B5EF4-FFF2-40B4-BE49-F238E27FC236}">
                  <a16:creationId xmlns:a16="http://schemas.microsoft.com/office/drawing/2014/main" id="{59F1ECE2-18A9-4D10-9959-7DB7BA96F695}"/>
                </a:ext>
              </a:extLst>
            </p:cNvPr>
            <p:cNvSpPr>
              <a:spLocks noChangeArrowheads="1"/>
            </p:cNvSpPr>
            <p:nvPr/>
          </p:nvSpPr>
          <p:spPr bwMode="auto">
            <a:xfrm>
              <a:off x="254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0" name="Rectangle 226">
              <a:extLst>
                <a:ext uri="{FF2B5EF4-FFF2-40B4-BE49-F238E27FC236}">
                  <a16:creationId xmlns:a16="http://schemas.microsoft.com/office/drawing/2014/main" id="{64BE69B2-6893-4AF9-8206-86A8D979D4C0}"/>
                </a:ext>
              </a:extLst>
            </p:cNvPr>
            <p:cNvSpPr>
              <a:spLocks noChangeArrowheads="1"/>
            </p:cNvSpPr>
            <p:nvPr/>
          </p:nvSpPr>
          <p:spPr bwMode="auto">
            <a:xfrm>
              <a:off x="278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1" name="Rectangle 227">
              <a:extLst>
                <a:ext uri="{FF2B5EF4-FFF2-40B4-BE49-F238E27FC236}">
                  <a16:creationId xmlns:a16="http://schemas.microsoft.com/office/drawing/2014/main" id="{8EE50E4A-4D6B-4803-9814-C74F1771C1B7}"/>
                </a:ext>
              </a:extLst>
            </p:cNvPr>
            <p:cNvSpPr>
              <a:spLocks noChangeArrowheads="1"/>
            </p:cNvSpPr>
            <p:nvPr/>
          </p:nvSpPr>
          <p:spPr bwMode="auto">
            <a:xfrm>
              <a:off x="302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2" name="Rectangle 228">
              <a:extLst>
                <a:ext uri="{FF2B5EF4-FFF2-40B4-BE49-F238E27FC236}">
                  <a16:creationId xmlns:a16="http://schemas.microsoft.com/office/drawing/2014/main" id="{1AC374C9-604D-4884-804C-321D27CE80F1}"/>
                </a:ext>
              </a:extLst>
            </p:cNvPr>
            <p:cNvSpPr>
              <a:spLocks noChangeArrowheads="1"/>
            </p:cNvSpPr>
            <p:nvPr/>
          </p:nvSpPr>
          <p:spPr bwMode="auto">
            <a:xfrm>
              <a:off x="326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3" name="Rectangle 229">
              <a:extLst>
                <a:ext uri="{FF2B5EF4-FFF2-40B4-BE49-F238E27FC236}">
                  <a16:creationId xmlns:a16="http://schemas.microsoft.com/office/drawing/2014/main" id="{13F5319D-6A38-4453-9DEF-A7E1D7601326}"/>
                </a:ext>
              </a:extLst>
            </p:cNvPr>
            <p:cNvSpPr>
              <a:spLocks noChangeArrowheads="1"/>
            </p:cNvSpPr>
            <p:nvPr/>
          </p:nvSpPr>
          <p:spPr bwMode="auto">
            <a:xfrm>
              <a:off x="350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4" name="Rectangle 230">
              <a:extLst>
                <a:ext uri="{FF2B5EF4-FFF2-40B4-BE49-F238E27FC236}">
                  <a16:creationId xmlns:a16="http://schemas.microsoft.com/office/drawing/2014/main" id="{C7A5578F-1237-4CD1-852F-320E1D7DDFEA}"/>
                </a:ext>
              </a:extLst>
            </p:cNvPr>
            <p:cNvSpPr>
              <a:spLocks noChangeArrowheads="1"/>
            </p:cNvSpPr>
            <p:nvPr/>
          </p:nvSpPr>
          <p:spPr bwMode="auto">
            <a:xfrm>
              <a:off x="374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 name="Rectangle 231">
              <a:extLst>
                <a:ext uri="{FF2B5EF4-FFF2-40B4-BE49-F238E27FC236}">
                  <a16:creationId xmlns:a16="http://schemas.microsoft.com/office/drawing/2014/main" id="{95404975-A258-4654-B7E4-49A151AF9AA1}"/>
                </a:ext>
              </a:extLst>
            </p:cNvPr>
            <p:cNvSpPr>
              <a:spLocks noChangeArrowheads="1"/>
            </p:cNvSpPr>
            <p:nvPr/>
          </p:nvSpPr>
          <p:spPr bwMode="auto">
            <a:xfrm>
              <a:off x="398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6" name="Rectangle 232">
              <a:extLst>
                <a:ext uri="{FF2B5EF4-FFF2-40B4-BE49-F238E27FC236}">
                  <a16:creationId xmlns:a16="http://schemas.microsoft.com/office/drawing/2014/main" id="{0602DDEC-C4BA-4FFA-96E1-18C86D2D62C7}"/>
                </a:ext>
              </a:extLst>
            </p:cNvPr>
            <p:cNvSpPr>
              <a:spLocks noChangeArrowheads="1"/>
            </p:cNvSpPr>
            <p:nvPr/>
          </p:nvSpPr>
          <p:spPr bwMode="auto">
            <a:xfrm>
              <a:off x="422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7" name="Rectangle 233">
              <a:extLst>
                <a:ext uri="{FF2B5EF4-FFF2-40B4-BE49-F238E27FC236}">
                  <a16:creationId xmlns:a16="http://schemas.microsoft.com/office/drawing/2014/main" id="{B2A35F17-89B3-493D-8E39-4927CB2F597E}"/>
                </a:ext>
              </a:extLst>
            </p:cNvPr>
            <p:cNvSpPr>
              <a:spLocks noChangeArrowheads="1"/>
            </p:cNvSpPr>
            <p:nvPr/>
          </p:nvSpPr>
          <p:spPr bwMode="auto">
            <a:xfrm>
              <a:off x="446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8" name="Rectangle 234">
              <a:extLst>
                <a:ext uri="{FF2B5EF4-FFF2-40B4-BE49-F238E27FC236}">
                  <a16:creationId xmlns:a16="http://schemas.microsoft.com/office/drawing/2014/main" id="{8B8E264D-BE02-4A43-B2CB-1B7F282CC610}"/>
                </a:ext>
              </a:extLst>
            </p:cNvPr>
            <p:cNvSpPr>
              <a:spLocks noChangeArrowheads="1"/>
            </p:cNvSpPr>
            <p:nvPr/>
          </p:nvSpPr>
          <p:spPr bwMode="auto">
            <a:xfrm>
              <a:off x="470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9" name="Rectangle 235">
              <a:extLst>
                <a:ext uri="{FF2B5EF4-FFF2-40B4-BE49-F238E27FC236}">
                  <a16:creationId xmlns:a16="http://schemas.microsoft.com/office/drawing/2014/main" id="{6B1B0D11-22AB-4769-9001-837081550226}"/>
                </a:ext>
              </a:extLst>
            </p:cNvPr>
            <p:cNvSpPr>
              <a:spLocks noChangeArrowheads="1"/>
            </p:cNvSpPr>
            <p:nvPr/>
          </p:nvSpPr>
          <p:spPr bwMode="auto">
            <a:xfrm>
              <a:off x="494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0" name="Rectangle 236">
              <a:extLst>
                <a:ext uri="{FF2B5EF4-FFF2-40B4-BE49-F238E27FC236}">
                  <a16:creationId xmlns:a16="http://schemas.microsoft.com/office/drawing/2014/main" id="{7C9D925C-589B-44E3-B597-4E4FE184825B}"/>
                </a:ext>
              </a:extLst>
            </p:cNvPr>
            <p:cNvSpPr>
              <a:spLocks noChangeArrowheads="1"/>
            </p:cNvSpPr>
            <p:nvPr/>
          </p:nvSpPr>
          <p:spPr bwMode="auto">
            <a:xfrm>
              <a:off x="518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1" name="AutoShape 237">
              <a:extLst>
                <a:ext uri="{FF2B5EF4-FFF2-40B4-BE49-F238E27FC236}">
                  <a16:creationId xmlns:a16="http://schemas.microsoft.com/office/drawing/2014/main" id="{7FCB918E-E9BF-4730-B454-9604C93C8058}"/>
                </a:ext>
              </a:extLst>
            </p:cNvPr>
            <p:cNvSpPr>
              <a:spLocks noChangeArrowheads="1"/>
            </p:cNvSpPr>
            <p:nvPr/>
          </p:nvSpPr>
          <p:spPr bwMode="auto">
            <a:xfrm>
              <a:off x="144" y="1824"/>
              <a:ext cx="192" cy="240"/>
            </a:xfrm>
            <a:prstGeom prst="rightArrow">
              <a:avLst>
                <a:gd name="adj1" fmla="val 50000"/>
                <a:gd name="adj2" fmla="val 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2" name="AutoShape 238">
              <a:extLst>
                <a:ext uri="{FF2B5EF4-FFF2-40B4-BE49-F238E27FC236}">
                  <a16:creationId xmlns:a16="http://schemas.microsoft.com/office/drawing/2014/main" id="{C98F98F2-7079-4AA2-8F0E-0EF5857D04F1}"/>
                </a:ext>
              </a:extLst>
            </p:cNvPr>
            <p:cNvSpPr>
              <a:spLocks noChangeArrowheads="1"/>
            </p:cNvSpPr>
            <p:nvPr/>
          </p:nvSpPr>
          <p:spPr bwMode="auto">
            <a:xfrm>
              <a:off x="5472" y="3504"/>
              <a:ext cx="192" cy="240"/>
            </a:xfrm>
            <a:prstGeom prst="rightArrow">
              <a:avLst>
                <a:gd name="adj1" fmla="val 50000"/>
                <a:gd name="adj2" fmla="val 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45" name="AutoShape 240">
            <a:extLst>
              <a:ext uri="{FF2B5EF4-FFF2-40B4-BE49-F238E27FC236}">
                <a16:creationId xmlns:a16="http://schemas.microsoft.com/office/drawing/2014/main" id="{01ECD817-D24F-4C4A-8958-2AF6B96D0C7B}"/>
              </a:ext>
            </a:extLst>
          </p:cNvPr>
          <p:cNvSpPr>
            <a:spLocks noChangeArrowheads="1"/>
          </p:cNvSpPr>
          <p:nvPr/>
        </p:nvSpPr>
        <p:spPr bwMode="auto">
          <a:xfrm>
            <a:off x="2171700" y="2678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6" name="AutoShape 241">
            <a:extLst>
              <a:ext uri="{FF2B5EF4-FFF2-40B4-BE49-F238E27FC236}">
                <a16:creationId xmlns:a16="http://schemas.microsoft.com/office/drawing/2014/main" id="{06EFA83F-324E-43AE-A8CE-477546AD9F0C}"/>
              </a:ext>
            </a:extLst>
          </p:cNvPr>
          <p:cNvSpPr>
            <a:spLocks noChangeArrowheads="1"/>
          </p:cNvSpPr>
          <p:nvPr/>
        </p:nvSpPr>
        <p:spPr bwMode="auto">
          <a:xfrm rot="5400000">
            <a:off x="4152900" y="4964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 name="AutoShape 242">
            <a:extLst>
              <a:ext uri="{FF2B5EF4-FFF2-40B4-BE49-F238E27FC236}">
                <a16:creationId xmlns:a16="http://schemas.microsoft.com/office/drawing/2014/main" id="{5E5FAD7A-BE70-4F4A-89DB-DF08CDD9D591}"/>
              </a:ext>
            </a:extLst>
          </p:cNvPr>
          <p:cNvSpPr>
            <a:spLocks noChangeArrowheads="1"/>
          </p:cNvSpPr>
          <p:nvPr/>
        </p:nvSpPr>
        <p:spPr bwMode="auto">
          <a:xfrm rot="16200000">
            <a:off x="4152900" y="41829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8" name="AutoShape 243">
            <a:extLst>
              <a:ext uri="{FF2B5EF4-FFF2-40B4-BE49-F238E27FC236}">
                <a16:creationId xmlns:a16="http://schemas.microsoft.com/office/drawing/2014/main" id="{7F3FE74C-1DF1-4C4E-976B-FFC913E3C713}"/>
              </a:ext>
            </a:extLst>
          </p:cNvPr>
          <p:cNvSpPr>
            <a:spLocks noChangeArrowheads="1"/>
          </p:cNvSpPr>
          <p:nvPr/>
        </p:nvSpPr>
        <p:spPr bwMode="auto">
          <a:xfrm>
            <a:off x="2628900" y="2678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9" name="AutoShape 244">
            <a:extLst>
              <a:ext uri="{FF2B5EF4-FFF2-40B4-BE49-F238E27FC236}">
                <a16:creationId xmlns:a16="http://schemas.microsoft.com/office/drawing/2014/main" id="{CF7C9730-297E-4EC8-BB48-821F0675AB3E}"/>
              </a:ext>
            </a:extLst>
          </p:cNvPr>
          <p:cNvSpPr>
            <a:spLocks noChangeArrowheads="1"/>
          </p:cNvSpPr>
          <p:nvPr/>
        </p:nvSpPr>
        <p:spPr bwMode="auto">
          <a:xfrm rot="5400000">
            <a:off x="2628900" y="29828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0" name="AutoShape 245">
            <a:extLst>
              <a:ext uri="{FF2B5EF4-FFF2-40B4-BE49-F238E27FC236}">
                <a16:creationId xmlns:a16="http://schemas.microsoft.com/office/drawing/2014/main" id="{779B11DA-3F08-41A1-81A3-42F6720BAAC5}"/>
              </a:ext>
            </a:extLst>
          </p:cNvPr>
          <p:cNvSpPr>
            <a:spLocks noChangeArrowheads="1"/>
          </p:cNvSpPr>
          <p:nvPr/>
        </p:nvSpPr>
        <p:spPr bwMode="auto">
          <a:xfrm rot="5400000">
            <a:off x="2628900" y="33828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1" name="AutoShape 246">
            <a:extLst>
              <a:ext uri="{FF2B5EF4-FFF2-40B4-BE49-F238E27FC236}">
                <a16:creationId xmlns:a16="http://schemas.microsoft.com/office/drawing/2014/main" id="{7F79A3CB-FF9C-4350-909A-3402277B6D9F}"/>
              </a:ext>
            </a:extLst>
          </p:cNvPr>
          <p:cNvSpPr>
            <a:spLocks noChangeArrowheads="1"/>
          </p:cNvSpPr>
          <p:nvPr/>
        </p:nvSpPr>
        <p:spPr bwMode="auto">
          <a:xfrm rot="5400000">
            <a:off x="2628900" y="37829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2" name="AutoShape 247">
            <a:extLst>
              <a:ext uri="{FF2B5EF4-FFF2-40B4-BE49-F238E27FC236}">
                <a16:creationId xmlns:a16="http://schemas.microsoft.com/office/drawing/2014/main" id="{18B6D2AA-79A3-4776-AE16-FAE684851EF1}"/>
              </a:ext>
            </a:extLst>
          </p:cNvPr>
          <p:cNvSpPr>
            <a:spLocks noChangeArrowheads="1"/>
          </p:cNvSpPr>
          <p:nvPr/>
        </p:nvSpPr>
        <p:spPr bwMode="auto">
          <a:xfrm rot="5400000">
            <a:off x="2628900" y="41829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3" name="AutoShape 248">
            <a:extLst>
              <a:ext uri="{FF2B5EF4-FFF2-40B4-BE49-F238E27FC236}">
                <a16:creationId xmlns:a16="http://schemas.microsoft.com/office/drawing/2014/main" id="{2A7D7EB1-AFA9-4B1E-A91D-B7D018808A1D}"/>
              </a:ext>
            </a:extLst>
          </p:cNvPr>
          <p:cNvSpPr>
            <a:spLocks noChangeArrowheads="1"/>
          </p:cNvSpPr>
          <p:nvPr/>
        </p:nvSpPr>
        <p:spPr bwMode="auto">
          <a:xfrm rot="5400000">
            <a:off x="2628900" y="4583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4" name="AutoShape 249">
            <a:extLst>
              <a:ext uri="{FF2B5EF4-FFF2-40B4-BE49-F238E27FC236}">
                <a16:creationId xmlns:a16="http://schemas.microsoft.com/office/drawing/2014/main" id="{C6AFB632-E98F-4A0B-978C-722DCDC587E6}"/>
              </a:ext>
            </a:extLst>
          </p:cNvPr>
          <p:cNvSpPr>
            <a:spLocks noChangeArrowheads="1"/>
          </p:cNvSpPr>
          <p:nvPr/>
        </p:nvSpPr>
        <p:spPr bwMode="auto">
          <a:xfrm>
            <a:off x="3340100" y="2678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5" name="AutoShape 250">
            <a:extLst>
              <a:ext uri="{FF2B5EF4-FFF2-40B4-BE49-F238E27FC236}">
                <a16:creationId xmlns:a16="http://schemas.microsoft.com/office/drawing/2014/main" id="{FA53B8A7-C08D-411C-9A61-D9DA598A764E}"/>
              </a:ext>
            </a:extLst>
          </p:cNvPr>
          <p:cNvSpPr>
            <a:spLocks noChangeArrowheads="1"/>
          </p:cNvSpPr>
          <p:nvPr/>
        </p:nvSpPr>
        <p:spPr bwMode="auto">
          <a:xfrm>
            <a:off x="2984500" y="2678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6" name="AutoShape 251">
            <a:extLst>
              <a:ext uri="{FF2B5EF4-FFF2-40B4-BE49-F238E27FC236}">
                <a16:creationId xmlns:a16="http://schemas.microsoft.com/office/drawing/2014/main" id="{5F5A419C-372D-48D6-8354-8363059CA202}"/>
              </a:ext>
            </a:extLst>
          </p:cNvPr>
          <p:cNvSpPr>
            <a:spLocks noChangeArrowheads="1"/>
          </p:cNvSpPr>
          <p:nvPr/>
        </p:nvSpPr>
        <p:spPr bwMode="auto">
          <a:xfrm rot="5400000">
            <a:off x="3340100" y="33828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 name="AutoShape 252">
            <a:extLst>
              <a:ext uri="{FF2B5EF4-FFF2-40B4-BE49-F238E27FC236}">
                <a16:creationId xmlns:a16="http://schemas.microsoft.com/office/drawing/2014/main" id="{6C7F04FB-88DA-47AC-820C-4549A29FAE46}"/>
              </a:ext>
            </a:extLst>
          </p:cNvPr>
          <p:cNvSpPr>
            <a:spLocks noChangeArrowheads="1"/>
          </p:cNvSpPr>
          <p:nvPr/>
        </p:nvSpPr>
        <p:spPr bwMode="auto">
          <a:xfrm rot="5400000">
            <a:off x="3340100" y="29828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 name="AutoShape 253">
            <a:extLst>
              <a:ext uri="{FF2B5EF4-FFF2-40B4-BE49-F238E27FC236}">
                <a16:creationId xmlns:a16="http://schemas.microsoft.com/office/drawing/2014/main" id="{8ECC4E05-AC5A-4127-AD47-ACBE8480F5CE}"/>
              </a:ext>
            </a:extLst>
          </p:cNvPr>
          <p:cNvSpPr>
            <a:spLocks noChangeArrowheads="1"/>
          </p:cNvSpPr>
          <p:nvPr/>
        </p:nvSpPr>
        <p:spPr bwMode="auto">
          <a:xfrm rot="5400000">
            <a:off x="3340100" y="37829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9" name="AutoShape 254">
            <a:extLst>
              <a:ext uri="{FF2B5EF4-FFF2-40B4-BE49-F238E27FC236}">
                <a16:creationId xmlns:a16="http://schemas.microsoft.com/office/drawing/2014/main" id="{33EBE707-95BF-491C-ADA2-0C7AF5780F08}"/>
              </a:ext>
            </a:extLst>
          </p:cNvPr>
          <p:cNvSpPr>
            <a:spLocks noChangeArrowheads="1"/>
          </p:cNvSpPr>
          <p:nvPr/>
        </p:nvSpPr>
        <p:spPr bwMode="auto">
          <a:xfrm rot="5400000">
            <a:off x="3340100" y="41829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0" name="AutoShape 255">
            <a:extLst>
              <a:ext uri="{FF2B5EF4-FFF2-40B4-BE49-F238E27FC236}">
                <a16:creationId xmlns:a16="http://schemas.microsoft.com/office/drawing/2014/main" id="{3CEDA410-2E63-4CB6-B60D-DF4A554B1741}"/>
              </a:ext>
            </a:extLst>
          </p:cNvPr>
          <p:cNvSpPr>
            <a:spLocks noChangeArrowheads="1"/>
          </p:cNvSpPr>
          <p:nvPr/>
        </p:nvSpPr>
        <p:spPr bwMode="auto">
          <a:xfrm>
            <a:off x="5651500" y="2993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1" name="AutoShape 256">
            <a:extLst>
              <a:ext uri="{FF2B5EF4-FFF2-40B4-BE49-F238E27FC236}">
                <a16:creationId xmlns:a16="http://schemas.microsoft.com/office/drawing/2014/main" id="{4C7E48FB-9F92-4918-AF31-1F6BF8CCC346}"/>
              </a:ext>
            </a:extLst>
          </p:cNvPr>
          <p:cNvSpPr>
            <a:spLocks noChangeArrowheads="1"/>
          </p:cNvSpPr>
          <p:nvPr/>
        </p:nvSpPr>
        <p:spPr bwMode="auto">
          <a:xfrm>
            <a:off x="3340100" y="4583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2" name="AutoShape 257">
            <a:extLst>
              <a:ext uri="{FF2B5EF4-FFF2-40B4-BE49-F238E27FC236}">
                <a16:creationId xmlns:a16="http://schemas.microsoft.com/office/drawing/2014/main" id="{52C7B830-1F58-4764-9A1E-3D132042CD78}"/>
              </a:ext>
            </a:extLst>
          </p:cNvPr>
          <p:cNvSpPr>
            <a:spLocks noChangeArrowheads="1"/>
          </p:cNvSpPr>
          <p:nvPr/>
        </p:nvSpPr>
        <p:spPr bwMode="auto">
          <a:xfrm>
            <a:off x="3740150" y="4583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3" name="AutoShape 258">
            <a:extLst>
              <a:ext uri="{FF2B5EF4-FFF2-40B4-BE49-F238E27FC236}">
                <a16:creationId xmlns:a16="http://schemas.microsoft.com/office/drawing/2014/main" id="{25BE8772-9016-48A5-A409-7F0F4009942A}"/>
              </a:ext>
            </a:extLst>
          </p:cNvPr>
          <p:cNvSpPr>
            <a:spLocks noChangeArrowheads="1"/>
          </p:cNvSpPr>
          <p:nvPr/>
        </p:nvSpPr>
        <p:spPr bwMode="auto">
          <a:xfrm>
            <a:off x="4140200" y="4583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4" name="AutoShape 259">
            <a:extLst>
              <a:ext uri="{FF2B5EF4-FFF2-40B4-BE49-F238E27FC236}">
                <a16:creationId xmlns:a16="http://schemas.microsoft.com/office/drawing/2014/main" id="{30F83E15-663F-49AB-B5B9-DCFA0D6DC4F0}"/>
              </a:ext>
            </a:extLst>
          </p:cNvPr>
          <p:cNvSpPr>
            <a:spLocks noChangeArrowheads="1"/>
          </p:cNvSpPr>
          <p:nvPr/>
        </p:nvSpPr>
        <p:spPr bwMode="auto">
          <a:xfrm>
            <a:off x="4540250" y="4583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5" name="AutoShape 260">
            <a:extLst>
              <a:ext uri="{FF2B5EF4-FFF2-40B4-BE49-F238E27FC236}">
                <a16:creationId xmlns:a16="http://schemas.microsoft.com/office/drawing/2014/main" id="{9E85A7CC-F07B-4E36-AF9B-593F7B6580F9}"/>
              </a:ext>
            </a:extLst>
          </p:cNvPr>
          <p:cNvSpPr>
            <a:spLocks noChangeArrowheads="1"/>
          </p:cNvSpPr>
          <p:nvPr/>
        </p:nvSpPr>
        <p:spPr bwMode="auto">
          <a:xfrm>
            <a:off x="4940300" y="4583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6" name="AutoShape 261">
            <a:extLst>
              <a:ext uri="{FF2B5EF4-FFF2-40B4-BE49-F238E27FC236}">
                <a16:creationId xmlns:a16="http://schemas.microsoft.com/office/drawing/2014/main" id="{B4BD4321-5729-4728-AB8A-51B34B0A9DEB}"/>
              </a:ext>
            </a:extLst>
          </p:cNvPr>
          <p:cNvSpPr>
            <a:spLocks noChangeArrowheads="1"/>
          </p:cNvSpPr>
          <p:nvPr/>
        </p:nvSpPr>
        <p:spPr bwMode="auto">
          <a:xfrm rot="5400000">
            <a:off x="4152900"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 name="AutoShape 262">
            <a:extLst>
              <a:ext uri="{FF2B5EF4-FFF2-40B4-BE49-F238E27FC236}">
                <a16:creationId xmlns:a16="http://schemas.microsoft.com/office/drawing/2014/main" id="{CEC53F03-0C6D-4E5D-9809-5CE8F9BF3E7C}"/>
              </a:ext>
            </a:extLst>
          </p:cNvPr>
          <p:cNvSpPr>
            <a:spLocks noChangeArrowheads="1"/>
          </p:cNvSpPr>
          <p:nvPr/>
        </p:nvSpPr>
        <p:spPr bwMode="auto">
          <a:xfrm rot="16200000">
            <a:off x="4152900" y="37892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8" name="AutoShape 263">
            <a:extLst>
              <a:ext uri="{FF2B5EF4-FFF2-40B4-BE49-F238E27FC236}">
                <a16:creationId xmlns:a16="http://schemas.microsoft.com/office/drawing/2014/main" id="{81247C4B-6E8E-48D2-B1E5-C3D3AA3D67B5}"/>
              </a:ext>
            </a:extLst>
          </p:cNvPr>
          <p:cNvSpPr>
            <a:spLocks noChangeArrowheads="1"/>
          </p:cNvSpPr>
          <p:nvPr/>
        </p:nvSpPr>
        <p:spPr bwMode="auto">
          <a:xfrm rot="16200000">
            <a:off x="4152900" y="3397180"/>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9" name="AutoShape 264">
            <a:extLst>
              <a:ext uri="{FF2B5EF4-FFF2-40B4-BE49-F238E27FC236}">
                <a16:creationId xmlns:a16="http://schemas.microsoft.com/office/drawing/2014/main" id="{1618354D-FB88-4D7D-AEBD-568AAF82AFE4}"/>
              </a:ext>
            </a:extLst>
          </p:cNvPr>
          <p:cNvSpPr>
            <a:spLocks noChangeArrowheads="1"/>
          </p:cNvSpPr>
          <p:nvPr/>
        </p:nvSpPr>
        <p:spPr bwMode="auto">
          <a:xfrm rot="16200000">
            <a:off x="4152900" y="3005068"/>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0" name="AutoShape 265">
            <a:extLst>
              <a:ext uri="{FF2B5EF4-FFF2-40B4-BE49-F238E27FC236}">
                <a16:creationId xmlns:a16="http://schemas.microsoft.com/office/drawing/2014/main" id="{D986EA55-DEAF-4840-AD96-D582696A408A}"/>
              </a:ext>
            </a:extLst>
          </p:cNvPr>
          <p:cNvSpPr>
            <a:spLocks noChangeArrowheads="1"/>
          </p:cNvSpPr>
          <p:nvPr/>
        </p:nvSpPr>
        <p:spPr bwMode="auto">
          <a:xfrm rot="16200000">
            <a:off x="4152900" y="2612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1" name="AutoShape 266">
            <a:extLst>
              <a:ext uri="{FF2B5EF4-FFF2-40B4-BE49-F238E27FC236}">
                <a16:creationId xmlns:a16="http://schemas.microsoft.com/office/drawing/2014/main" id="{A5888E8B-E05D-4057-9129-AC09EADFD0C0}"/>
              </a:ext>
            </a:extLst>
          </p:cNvPr>
          <p:cNvSpPr>
            <a:spLocks noChangeArrowheads="1"/>
          </p:cNvSpPr>
          <p:nvPr/>
        </p:nvSpPr>
        <p:spPr bwMode="auto">
          <a:xfrm rot="16200000">
            <a:off x="4152900" y="22208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2" name="AutoShape 267">
            <a:extLst>
              <a:ext uri="{FF2B5EF4-FFF2-40B4-BE49-F238E27FC236}">
                <a16:creationId xmlns:a16="http://schemas.microsoft.com/office/drawing/2014/main" id="{15764A03-D7EE-471D-9FD3-2006F93693F6}"/>
              </a:ext>
            </a:extLst>
          </p:cNvPr>
          <p:cNvSpPr>
            <a:spLocks noChangeArrowheads="1"/>
          </p:cNvSpPr>
          <p:nvPr/>
        </p:nvSpPr>
        <p:spPr bwMode="auto">
          <a:xfrm rot="16200000">
            <a:off x="4914900" y="41829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3" name="AutoShape 268">
            <a:extLst>
              <a:ext uri="{FF2B5EF4-FFF2-40B4-BE49-F238E27FC236}">
                <a16:creationId xmlns:a16="http://schemas.microsoft.com/office/drawing/2014/main" id="{BE6FA0B3-064C-4CD3-9739-DE379A0CBD5D}"/>
              </a:ext>
            </a:extLst>
          </p:cNvPr>
          <p:cNvSpPr>
            <a:spLocks noChangeArrowheads="1"/>
          </p:cNvSpPr>
          <p:nvPr/>
        </p:nvSpPr>
        <p:spPr bwMode="auto">
          <a:xfrm rot="16200000">
            <a:off x="4914900" y="37892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4" name="AutoShape 269">
            <a:extLst>
              <a:ext uri="{FF2B5EF4-FFF2-40B4-BE49-F238E27FC236}">
                <a16:creationId xmlns:a16="http://schemas.microsoft.com/office/drawing/2014/main" id="{5E0E4C4B-9C4A-42CE-B13F-900E04BA6A38}"/>
              </a:ext>
            </a:extLst>
          </p:cNvPr>
          <p:cNvSpPr>
            <a:spLocks noChangeArrowheads="1"/>
          </p:cNvSpPr>
          <p:nvPr/>
        </p:nvSpPr>
        <p:spPr bwMode="auto">
          <a:xfrm rot="16200000">
            <a:off x="4914900" y="3397180"/>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5" name="AutoShape 270">
            <a:extLst>
              <a:ext uri="{FF2B5EF4-FFF2-40B4-BE49-F238E27FC236}">
                <a16:creationId xmlns:a16="http://schemas.microsoft.com/office/drawing/2014/main" id="{688476D2-71C7-40A3-AED6-D375B089BD40}"/>
              </a:ext>
            </a:extLst>
          </p:cNvPr>
          <p:cNvSpPr>
            <a:spLocks noChangeArrowheads="1"/>
          </p:cNvSpPr>
          <p:nvPr/>
        </p:nvSpPr>
        <p:spPr bwMode="auto">
          <a:xfrm rot="16200000">
            <a:off x="4914900" y="2993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6" name="AutoShape 271">
            <a:extLst>
              <a:ext uri="{FF2B5EF4-FFF2-40B4-BE49-F238E27FC236}">
                <a16:creationId xmlns:a16="http://schemas.microsoft.com/office/drawing/2014/main" id="{0203670E-A576-4321-B1A2-6B586FD9152D}"/>
              </a:ext>
            </a:extLst>
          </p:cNvPr>
          <p:cNvSpPr>
            <a:spLocks noChangeArrowheads="1"/>
          </p:cNvSpPr>
          <p:nvPr/>
        </p:nvSpPr>
        <p:spPr bwMode="auto">
          <a:xfrm rot="16200000">
            <a:off x="6057900" y="2612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7" name="AutoShape 272">
            <a:extLst>
              <a:ext uri="{FF2B5EF4-FFF2-40B4-BE49-F238E27FC236}">
                <a16:creationId xmlns:a16="http://schemas.microsoft.com/office/drawing/2014/main" id="{9B81C3FE-51C8-45E0-869F-B51F044826C9}"/>
              </a:ext>
            </a:extLst>
          </p:cNvPr>
          <p:cNvSpPr>
            <a:spLocks noChangeArrowheads="1"/>
          </p:cNvSpPr>
          <p:nvPr/>
        </p:nvSpPr>
        <p:spPr bwMode="auto">
          <a:xfrm rot="16200000">
            <a:off x="6057900" y="22208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8" name="AutoShape 273">
            <a:extLst>
              <a:ext uri="{FF2B5EF4-FFF2-40B4-BE49-F238E27FC236}">
                <a16:creationId xmlns:a16="http://schemas.microsoft.com/office/drawing/2014/main" id="{62B3B66B-DD34-4AE9-A6E9-A80564559F26}"/>
              </a:ext>
            </a:extLst>
          </p:cNvPr>
          <p:cNvSpPr>
            <a:spLocks noChangeArrowheads="1"/>
          </p:cNvSpPr>
          <p:nvPr/>
        </p:nvSpPr>
        <p:spPr bwMode="auto">
          <a:xfrm>
            <a:off x="5283200" y="2993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9" name="AutoShape 274">
            <a:extLst>
              <a:ext uri="{FF2B5EF4-FFF2-40B4-BE49-F238E27FC236}">
                <a16:creationId xmlns:a16="http://schemas.microsoft.com/office/drawing/2014/main" id="{4781CCA2-306F-4845-9141-0EB09E8DF5C1}"/>
              </a:ext>
            </a:extLst>
          </p:cNvPr>
          <p:cNvSpPr>
            <a:spLocks noChangeArrowheads="1"/>
          </p:cNvSpPr>
          <p:nvPr/>
        </p:nvSpPr>
        <p:spPr bwMode="auto">
          <a:xfrm>
            <a:off x="6019800" y="2993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0" name="AutoShape 275">
            <a:extLst>
              <a:ext uri="{FF2B5EF4-FFF2-40B4-BE49-F238E27FC236}">
                <a16:creationId xmlns:a16="http://schemas.microsoft.com/office/drawing/2014/main" id="{95BE02EB-A98B-4C40-962B-800C66DFD3A9}"/>
              </a:ext>
            </a:extLst>
          </p:cNvPr>
          <p:cNvSpPr>
            <a:spLocks noChangeArrowheads="1"/>
          </p:cNvSpPr>
          <p:nvPr/>
        </p:nvSpPr>
        <p:spPr bwMode="auto">
          <a:xfrm>
            <a:off x="6438900" y="22208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1" name="AutoShape 276">
            <a:extLst>
              <a:ext uri="{FF2B5EF4-FFF2-40B4-BE49-F238E27FC236}">
                <a16:creationId xmlns:a16="http://schemas.microsoft.com/office/drawing/2014/main" id="{13769975-BDEC-42C8-9F6F-497D9278A348}"/>
              </a:ext>
            </a:extLst>
          </p:cNvPr>
          <p:cNvSpPr>
            <a:spLocks noChangeArrowheads="1"/>
          </p:cNvSpPr>
          <p:nvPr/>
        </p:nvSpPr>
        <p:spPr bwMode="auto">
          <a:xfrm>
            <a:off x="6819900" y="22208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2" name="AutoShape 277">
            <a:extLst>
              <a:ext uri="{FF2B5EF4-FFF2-40B4-BE49-F238E27FC236}">
                <a16:creationId xmlns:a16="http://schemas.microsoft.com/office/drawing/2014/main" id="{B4DB1A77-95FB-47D3-A753-AFA14FA13613}"/>
              </a:ext>
            </a:extLst>
          </p:cNvPr>
          <p:cNvSpPr>
            <a:spLocks noChangeArrowheads="1"/>
          </p:cNvSpPr>
          <p:nvPr/>
        </p:nvSpPr>
        <p:spPr bwMode="auto">
          <a:xfrm>
            <a:off x="7200900" y="22208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3" name="AutoShape 278">
            <a:extLst>
              <a:ext uri="{FF2B5EF4-FFF2-40B4-BE49-F238E27FC236}">
                <a16:creationId xmlns:a16="http://schemas.microsoft.com/office/drawing/2014/main" id="{3E589936-E095-4610-943A-ACEF16DBA4AE}"/>
              </a:ext>
            </a:extLst>
          </p:cNvPr>
          <p:cNvSpPr>
            <a:spLocks noChangeArrowheads="1"/>
          </p:cNvSpPr>
          <p:nvPr/>
        </p:nvSpPr>
        <p:spPr bwMode="auto">
          <a:xfrm rot="5400000">
            <a:off x="7124700" y="2612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4" name="AutoShape 279">
            <a:extLst>
              <a:ext uri="{FF2B5EF4-FFF2-40B4-BE49-F238E27FC236}">
                <a16:creationId xmlns:a16="http://schemas.microsoft.com/office/drawing/2014/main" id="{B37A193A-473A-4F62-9B38-AFEE661E761F}"/>
              </a:ext>
            </a:extLst>
          </p:cNvPr>
          <p:cNvSpPr>
            <a:spLocks noChangeArrowheads="1"/>
          </p:cNvSpPr>
          <p:nvPr/>
        </p:nvSpPr>
        <p:spPr bwMode="auto">
          <a:xfrm rot="5400000">
            <a:off x="7124700" y="2993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5" name="AutoShape 280">
            <a:extLst>
              <a:ext uri="{FF2B5EF4-FFF2-40B4-BE49-F238E27FC236}">
                <a16:creationId xmlns:a16="http://schemas.microsoft.com/office/drawing/2014/main" id="{B91CF7BB-F28E-47DA-8CD2-6B8C7B80ACAB}"/>
              </a:ext>
            </a:extLst>
          </p:cNvPr>
          <p:cNvSpPr>
            <a:spLocks noChangeArrowheads="1"/>
          </p:cNvSpPr>
          <p:nvPr/>
        </p:nvSpPr>
        <p:spPr bwMode="auto">
          <a:xfrm flipH="1">
            <a:off x="6756400" y="2993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6" name="AutoShape 281">
            <a:extLst>
              <a:ext uri="{FF2B5EF4-FFF2-40B4-BE49-F238E27FC236}">
                <a16:creationId xmlns:a16="http://schemas.microsoft.com/office/drawing/2014/main" id="{7E943700-B288-4500-9047-B3D4219CEDD3}"/>
              </a:ext>
            </a:extLst>
          </p:cNvPr>
          <p:cNvSpPr>
            <a:spLocks noChangeArrowheads="1"/>
          </p:cNvSpPr>
          <p:nvPr/>
        </p:nvSpPr>
        <p:spPr bwMode="auto">
          <a:xfrm flipH="1">
            <a:off x="6388100" y="2993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7" name="AutoShape 282">
            <a:extLst>
              <a:ext uri="{FF2B5EF4-FFF2-40B4-BE49-F238E27FC236}">
                <a16:creationId xmlns:a16="http://schemas.microsoft.com/office/drawing/2014/main" id="{A7AB6A56-3E1B-4860-8306-1CF2DE1FBF8F}"/>
              </a:ext>
            </a:extLst>
          </p:cNvPr>
          <p:cNvSpPr>
            <a:spLocks noChangeArrowheads="1"/>
          </p:cNvSpPr>
          <p:nvPr/>
        </p:nvSpPr>
        <p:spPr bwMode="auto">
          <a:xfrm>
            <a:off x="9067800" y="2612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8" name="AutoShape 283">
            <a:extLst>
              <a:ext uri="{FF2B5EF4-FFF2-40B4-BE49-F238E27FC236}">
                <a16:creationId xmlns:a16="http://schemas.microsoft.com/office/drawing/2014/main" id="{AA7DF6A0-A591-40BB-B926-A9B2E6B9E6EB}"/>
              </a:ext>
            </a:extLst>
          </p:cNvPr>
          <p:cNvSpPr>
            <a:spLocks noChangeArrowheads="1"/>
          </p:cNvSpPr>
          <p:nvPr/>
        </p:nvSpPr>
        <p:spPr bwMode="auto">
          <a:xfrm>
            <a:off x="7581900" y="22208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9" name="AutoShape 284">
            <a:extLst>
              <a:ext uri="{FF2B5EF4-FFF2-40B4-BE49-F238E27FC236}">
                <a16:creationId xmlns:a16="http://schemas.microsoft.com/office/drawing/2014/main" id="{CD847B71-1342-4FD1-89C3-3C5BAF1ED64D}"/>
              </a:ext>
            </a:extLst>
          </p:cNvPr>
          <p:cNvSpPr>
            <a:spLocks noChangeArrowheads="1"/>
          </p:cNvSpPr>
          <p:nvPr/>
        </p:nvSpPr>
        <p:spPr bwMode="auto">
          <a:xfrm>
            <a:off x="7962900" y="22208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0" name="AutoShape 285">
            <a:extLst>
              <a:ext uri="{FF2B5EF4-FFF2-40B4-BE49-F238E27FC236}">
                <a16:creationId xmlns:a16="http://schemas.microsoft.com/office/drawing/2014/main" id="{E7932F90-9034-4FFF-9610-19EE40E5645F}"/>
              </a:ext>
            </a:extLst>
          </p:cNvPr>
          <p:cNvSpPr>
            <a:spLocks noChangeArrowheads="1"/>
          </p:cNvSpPr>
          <p:nvPr/>
        </p:nvSpPr>
        <p:spPr bwMode="auto">
          <a:xfrm>
            <a:off x="8343900" y="22208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1" name="AutoShape 286">
            <a:extLst>
              <a:ext uri="{FF2B5EF4-FFF2-40B4-BE49-F238E27FC236}">
                <a16:creationId xmlns:a16="http://schemas.microsoft.com/office/drawing/2014/main" id="{F8496172-2334-4207-B00C-1ABAFA0E11BF}"/>
              </a:ext>
            </a:extLst>
          </p:cNvPr>
          <p:cNvSpPr>
            <a:spLocks noChangeArrowheads="1"/>
          </p:cNvSpPr>
          <p:nvPr/>
        </p:nvSpPr>
        <p:spPr bwMode="auto">
          <a:xfrm rot="5400000">
            <a:off x="8343900" y="2612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2" name="AutoShape 287">
            <a:extLst>
              <a:ext uri="{FF2B5EF4-FFF2-40B4-BE49-F238E27FC236}">
                <a16:creationId xmlns:a16="http://schemas.microsoft.com/office/drawing/2014/main" id="{25615B60-34B0-4AD4-8661-3CFD3BAD57DE}"/>
              </a:ext>
            </a:extLst>
          </p:cNvPr>
          <p:cNvSpPr>
            <a:spLocks noChangeArrowheads="1"/>
          </p:cNvSpPr>
          <p:nvPr/>
        </p:nvSpPr>
        <p:spPr bwMode="auto">
          <a:xfrm>
            <a:off x="8724900" y="26129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3" name="AutoShape 288">
            <a:extLst>
              <a:ext uri="{FF2B5EF4-FFF2-40B4-BE49-F238E27FC236}">
                <a16:creationId xmlns:a16="http://schemas.microsoft.com/office/drawing/2014/main" id="{8E3711DE-70E7-427A-9002-EBA0B5FB5A94}"/>
              </a:ext>
            </a:extLst>
          </p:cNvPr>
          <p:cNvSpPr>
            <a:spLocks noChangeArrowheads="1"/>
          </p:cNvSpPr>
          <p:nvPr/>
        </p:nvSpPr>
        <p:spPr bwMode="auto">
          <a:xfrm rot="5400000">
            <a:off x="9067800" y="3005068"/>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4" name="AutoShape 289">
            <a:extLst>
              <a:ext uri="{FF2B5EF4-FFF2-40B4-BE49-F238E27FC236}">
                <a16:creationId xmlns:a16="http://schemas.microsoft.com/office/drawing/2014/main" id="{9A3CB592-352A-4FAC-B565-3E54F8CC9F37}"/>
              </a:ext>
            </a:extLst>
          </p:cNvPr>
          <p:cNvSpPr>
            <a:spLocks noChangeArrowheads="1"/>
          </p:cNvSpPr>
          <p:nvPr/>
        </p:nvSpPr>
        <p:spPr bwMode="auto">
          <a:xfrm rot="5400000">
            <a:off x="9067800" y="3398768"/>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5" name="AutoShape 290">
            <a:extLst>
              <a:ext uri="{FF2B5EF4-FFF2-40B4-BE49-F238E27FC236}">
                <a16:creationId xmlns:a16="http://schemas.microsoft.com/office/drawing/2014/main" id="{3CF8BE5D-3374-4A19-85A0-57F5480C9374}"/>
              </a:ext>
            </a:extLst>
          </p:cNvPr>
          <p:cNvSpPr>
            <a:spLocks noChangeArrowheads="1"/>
          </p:cNvSpPr>
          <p:nvPr/>
        </p:nvSpPr>
        <p:spPr bwMode="auto">
          <a:xfrm rot="5400000">
            <a:off x="9067800" y="37940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6" name="AutoShape 291">
            <a:extLst>
              <a:ext uri="{FF2B5EF4-FFF2-40B4-BE49-F238E27FC236}">
                <a16:creationId xmlns:a16="http://schemas.microsoft.com/office/drawing/2014/main" id="{85685CAD-0101-4F35-A803-D9CAB57F4295}"/>
              </a:ext>
            </a:extLst>
          </p:cNvPr>
          <p:cNvSpPr>
            <a:spLocks noChangeArrowheads="1"/>
          </p:cNvSpPr>
          <p:nvPr/>
        </p:nvSpPr>
        <p:spPr bwMode="auto">
          <a:xfrm rot="5400000">
            <a:off x="9067800" y="41877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7" name="AutoShape 292">
            <a:extLst>
              <a:ext uri="{FF2B5EF4-FFF2-40B4-BE49-F238E27FC236}">
                <a16:creationId xmlns:a16="http://schemas.microsoft.com/office/drawing/2014/main" id="{1C02CD95-301B-474C-9178-1907BB5672B6}"/>
              </a:ext>
            </a:extLst>
          </p:cNvPr>
          <p:cNvSpPr>
            <a:spLocks noChangeArrowheads="1"/>
          </p:cNvSpPr>
          <p:nvPr/>
        </p:nvSpPr>
        <p:spPr bwMode="auto">
          <a:xfrm rot="5400000">
            <a:off x="9067800" y="4583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 name="AutoShape 293">
            <a:extLst>
              <a:ext uri="{FF2B5EF4-FFF2-40B4-BE49-F238E27FC236}">
                <a16:creationId xmlns:a16="http://schemas.microsoft.com/office/drawing/2014/main" id="{C56B047B-DEFD-4020-BBAF-3CDAC87F4952}"/>
              </a:ext>
            </a:extLst>
          </p:cNvPr>
          <p:cNvSpPr>
            <a:spLocks noChangeArrowheads="1"/>
          </p:cNvSpPr>
          <p:nvPr/>
        </p:nvSpPr>
        <p:spPr bwMode="auto">
          <a:xfrm rot="16200000">
            <a:off x="9067800" y="22208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9" name="AutoShape 294">
            <a:extLst>
              <a:ext uri="{FF2B5EF4-FFF2-40B4-BE49-F238E27FC236}">
                <a16:creationId xmlns:a16="http://schemas.microsoft.com/office/drawing/2014/main" id="{B78EA325-752F-46B8-BF64-9045DED0B5B5}"/>
              </a:ext>
            </a:extLst>
          </p:cNvPr>
          <p:cNvSpPr>
            <a:spLocks noChangeArrowheads="1"/>
          </p:cNvSpPr>
          <p:nvPr/>
        </p:nvSpPr>
        <p:spPr bwMode="auto">
          <a:xfrm rot="5400000">
            <a:off x="8343900" y="3005068"/>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0" name="AutoShape 295">
            <a:extLst>
              <a:ext uri="{FF2B5EF4-FFF2-40B4-BE49-F238E27FC236}">
                <a16:creationId xmlns:a16="http://schemas.microsoft.com/office/drawing/2014/main" id="{D471BED1-B9AC-48FA-AEEE-017A2B46DEBD}"/>
              </a:ext>
            </a:extLst>
          </p:cNvPr>
          <p:cNvSpPr>
            <a:spLocks noChangeArrowheads="1"/>
          </p:cNvSpPr>
          <p:nvPr/>
        </p:nvSpPr>
        <p:spPr bwMode="auto">
          <a:xfrm rot="5400000">
            <a:off x="8343900" y="3398768"/>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1" name="AutoShape 296">
            <a:extLst>
              <a:ext uri="{FF2B5EF4-FFF2-40B4-BE49-F238E27FC236}">
                <a16:creationId xmlns:a16="http://schemas.microsoft.com/office/drawing/2014/main" id="{38E0B157-289A-4E4F-987C-CBC10EF65FFE}"/>
              </a:ext>
            </a:extLst>
          </p:cNvPr>
          <p:cNvSpPr>
            <a:spLocks noChangeArrowheads="1"/>
          </p:cNvSpPr>
          <p:nvPr/>
        </p:nvSpPr>
        <p:spPr bwMode="auto">
          <a:xfrm rot="5400000">
            <a:off x="8343900" y="37940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2" name="AutoShape 297">
            <a:extLst>
              <a:ext uri="{FF2B5EF4-FFF2-40B4-BE49-F238E27FC236}">
                <a16:creationId xmlns:a16="http://schemas.microsoft.com/office/drawing/2014/main" id="{716EFA0C-FC7F-463E-982D-D71FC046B64B}"/>
              </a:ext>
            </a:extLst>
          </p:cNvPr>
          <p:cNvSpPr>
            <a:spLocks noChangeArrowheads="1"/>
          </p:cNvSpPr>
          <p:nvPr/>
        </p:nvSpPr>
        <p:spPr bwMode="auto">
          <a:xfrm rot="5400000">
            <a:off x="8343900" y="41829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3" name="AutoShape 298">
            <a:extLst>
              <a:ext uri="{FF2B5EF4-FFF2-40B4-BE49-F238E27FC236}">
                <a16:creationId xmlns:a16="http://schemas.microsoft.com/office/drawing/2014/main" id="{B9B700D3-06B1-4215-93E8-298B8C2B2F56}"/>
              </a:ext>
            </a:extLst>
          </p:cNvPr>
          <p:cNvSpPr>
            <a:spLocks noChangeArrowheads="1"/>
          </p:cNvSpPr>
          <p:nvPr/>
        </p:nvSpPr>
        <p:spPr bwMode="auto">
          <a:xfrm flipH="1">
            <a:off x="7947025" y="41877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4" name="AutoShape 299">
            <a:extLst>
              <a:ext uri="{FF2B5EF4-FFF2-40B4-BE49-F238E27FC236}">
                <a16:creationId xmlns:a16="http://schemas.microsoft.com/office/drawing/2014/main" id="{1D2BD3A1-90EB-48E5-BDBF-8CA3C940297F}"/>
              </a:ext>
            </a:extLst>
          </p:cNvPr>
          <p:cNvSpPr>
            <a:spLocks noChangeArrowheads="1"/>
          </p:cNvSpPr>
          <p:nvPr/>
        </p:nvSpPr>
        <p:spPr bwMode="auto">
          <a:xfrm flipH="1">
            <a:off x="7550150" y="41829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5" name="AutoShape 300">
            <a:extLst>
              <a:ext uri="{FF2B5EF4-FFF2-40B4-BE49-F238E27FC236}">
                <a16:creationId xmlns:a16="http://schemas.microsoft.com/office/drawing/2014/main" id="{DC6FFB2E-AF15-4E95-B34B-46633BE3F642}"/>
              </a:ext>
            </a:extLst>
          </p:cNvPr>
          <p:cNvSpPr>
            <a:spLocks noChangeArrowheads="1"/>
          </p:cNvSpPr>
          <p:nvPr/>
        </p:nvSpPr>
        <p:spPr bwMode="auto">
          <a:xfrm flipH="1">
            <a:off x="7153275" y="4187755"/>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6" name="AutoShape 301">
            <a:extLst>
              <a:ext uri="{FF2B5EF4-FFF2-40B4-BE49-F238E27FC236}">
                <a16:creationId xmlns:a16="http://schemas.microsoft.com/office/drawing/2014/main" id="{3F2DB26D-B2AA-4FF7-9332-0DECB9D992BC}"/>
              </a:ext>
            </a:extLst>
          </p:cNvPr>
          <p:cNvSpPr>
            <a:spLocks noChangeArrowheads="1"/>
          </p:cNvSpPr>
          <p:nvPr/>
        </p:nvSpPr>
        <p:spPr bwMode="auto">
          <a:xfrm flipH="1">
            <a:off x="6781800" y="41829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7" name="AutoShape 302">
            <a:extLst>
              <a:ext uri="{FF2B5EF4-FFF2-40B4-BE49-F238E27FC236}">
                <a16:creationId xmlns:a16="http://schemas.microsoft.com/office/drawing/2014/main" id="{766D0E0C-DFDF-45BA-A17D-3813124A4DAC}"/>
              </a:ext>
            </a:extLst>
          </p:cNvPr>
          <p:cNvSpPr>
            <a:spLocks noChangeArrowheads="1"/>
          </p:cNvSpPr>
          <p:nvPr/>
        </p:nvSpPr>
        <p:spPr bwMode="auto">
          <a:xfrm rot="5400000">
            <a:off x="6781800" y="4583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8" name="AutoShape 303">
            <a:extLst>
              <a:ext uri="{FF2B5EF4-FFF2-40B4-BE49-F238E27FC236}">
                <a16:creationId xmlns:a16="http://schemas.microsoft.com/office/drawing/2014/main" id="{63C3CD68-1E0A-44E0-A477-72732EB1EF9B}"/>
              </a:ext>
            </a:extLst>
          </p:cNvPr>
          <p:cNvSpPr>
            <a:spLocks noChangeArrowheads="1"/>
          </p:cNvSpPr>
          <p:nvPr/>
        </p:nvSpPr>
        <p:spPr bwMode="auto">
          <a:xfrm rot="5400000">
            <a:off x="6781800" y="4964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9" name="AutoShape 304">
            <a:extLst>
              <a:ext uri="{FF2B5EF4-FFF2-40B4-BE49-F238E27FC236}">
                <a16:creationId xmlns:a16="http://schemas.microsoft.com/office/drawing/2014/main" id="{005F05A6-0B57-4C5E-B365-EC50D7DAC8A7}"/>
              </a:ext>
            </a:extLst>
          </p:cNvPr>
          <p:cNvSpPr>
            <a:spLocks noChangeArrowheads="1"/>
          </p:cNvSpPr>
          <p:nvPr/>
        </p:nvSpPr>
        <p:spPr bwMode="auto">
          <a:xfrm rot="5400000">
            <a:off x="6772275"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0" name="AutoShape 305">
            <a:extLst>
              <a:ext uri="{FF2B5EF4-FFF2-40B4-BE49-F238E27FC236}">
                <a16:creationId xmlns:a16="http://schemas.microsoft.com/office/drawing/2014/main" id="{4189885F-285A-4866-ABDD-328279CFA265}"/>
              </a:ext>
            </a:extLst>
          </p:cNvPr>
          <p:cNvSpPr>
            <a:spLocks noChangeArrowheads="1"/>
          </p:cNvSpPr>
          <p:nvPr/>
        </p:nvSpPr>
        <p:spPr bwMode="auto">
          <a:xfrm flipH="1">
            <a:off x="6384925"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1" name="AutoShape 306">
            <a:extLst>
              <a:ext uri="{FF2B5EF4-FFF2-40B4-BE49-F238E27FC236}">
                <a16:creationId xmlns:a16="http://schemas.microsoft.com/office/drawing/2014/main" id="{6A5124D9-8952-4425-A6AA-0449D3DA564C}"/>
              </a:ext>
            </a:extLst>
          </p:cNvPr>
          <p:cNvSpPr>
            <a:spLocks noChangeArrowheads="1"/>
          </p:cNvSpPr>
          <p:nvPr/>
        </p:nvSpPr>
        <p:spPr bwMode="auto">
          <a:xfrm flipH="1">
            <a:off x="5995988"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2" name="AutoShape 307">
            <a:extLst>
              <a:ext uri="{FF2B5EF4-FFF2-40B4-BE49-F238E27FC236}">
                <a16:creationId xmlns:a16="http://schemas.microsoft.com/office/drawing/2014/main" id="{0980C3B9-515E-430F-B0AD-CCD0821C18EA}"/>
              </a:ext>
            </a:extLst>
          </p:cNvPr>
          <p:cNvSpPr>
            <a:spLocks noChangeArrowheads="1"/>
          </p:cNvSpPr>
          <p:nvPr/>
        </p:nvSpPr>
        <p:spPr bwMode="auto">
          <a:xfrm flipH="1">
            <a:off x="5607050"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3" name="AutoShape 308">
            <a:extLst>
              <a:ext uri="{FF2B5EF4-FFF2-40B4-BE49-F238E27FC236}">
                <a16:creationId xmlns:a16="http://schemas.microsoft.com/office/drawing/2014/main" id="{F22BDE0A-54B8-4791-8040-9A94292A52AA}"/>
              </a:ext>
            </a:extLst>
          </p:cNvPr>
          <p:cNvSpPr>
            <a:spLocks noChangeArrowheads="1"/>
          </p:cNvSpPr>
          <p:nvPr/>
        </p:nvSpPr>
        <p:spPr bwMode="auto">
          <a:xfrm flipH="1">
            <a:off x="5219700"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4" name="AutoShape 309">
            <a:extLst>
              <a:ext uri="{FF2B5EF4-FFF2-40B4-BE49-F238E27FC236}">
                <a16:creationId xmlns:a16="http://schemas.microsoft.com/office/drawing/2014/main" id="{1F7F098D-1D46-4673-AC96-DE80CF48081A}"/>
              </a:ext>
            </a:extLst>
          </p:cNvPr>
          <p:cNvSpPr>
            <a:spLocks noChangeArrowheads="1"/>
          </p:cNvSpPr>
          <p:nvPr/>
        </p:nvSpPr>
        <p:spPr bwMode="auto">
          <a:xfrm>
            <a:off x="7161213"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5" name="AutoShape 310">
            <a:extLst>
              <a:ext uri="{FF2B5EF4-FFF2-40B4-BE49-F238E27FC236}">
                <a16:creationId xmlns:a16="http://schemas.microsoft.com/office/drawing/2014/main" id="{0F5873DB-840E-4B57-B852-5F1072EBFE90}"/>
              </a:ext>
            </a:extLst>
          </p:cNvPr>
          <p:cNvSpPr>
            <a:spLocks noChangeArrowheads="1"/>
          </p:cNvSpPr>
          <p:nvPr/>
        </p:nvSpPr>
        <p:spPr bwMode="auto">
          <a:xfrm>
            <a:off x="7550150"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6" name="AutoShape 311">
            <a:extLst>
              <a:ext uri="{FF2B5EF4-FFF2-40B4-BE49-F238E27FC236}">
                <a16:creationId xmlns:a16="http://schemas.microsoft.com/office/drawing/2014/main" id="{71A673C4-BD7B-4313-92A5-AF674C3FE1D6}"/>
              </a:ext>
            </a:extLst>
          </p:cNvPr>
          <p:cNvSpPr>
            <a:spLocks noChangeArrowheads="1"/>
          </p:cNvSpPr>
          <p:nvPr/>
        </p:nvSpPr>
        <p:spPr bwMode="auto">
          <a:xfrm>
            <a:off x="7937500"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7" name="AutoShape 312">
            <a:extLst>
              <a:ext uri="{FF2B5EF4-FFF2-40B4-BE49-F238E27FC236}">
                <a16:creationId xmlns:a16="http://schemas.microsoft.com/office/drawing/2014/main" id="{F22737EC-4558-4629-A1C1-FCFFBC7B70F7}"/>
              </a:ext>
            </a:extLst>
          </p:cNvPr>
          <p:cNvSpPr>
            <a:spLocks noChangeArrowheads="1"/>
          </p:cNvSpPr>
          <p:nvPr/>
        </p:nvSpPr>
        <p:spPr bwMode="auto">
          <a:xfrm>
            <a:off x="8326438"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8" name="AutoShape 313">
            <a:extLst>
              <a:ext uri="{FF2B5EF4-FFF2-40B4-BE49-F238E27FC236}">
                <a16:creationId xmlns:a16="http://schemas.microsoft.com/office/drawing/2014/main" id="{EDC2EB6B-93D0-48E8-AB69-CAFCC6B7B3ED}"/>
              </a:ext>
            </a:extLst>
          </p:cNvPr>
          <p:cNvSpPr>
            <a:spLocks noChangeArrowheads="1"/>
          </p:cNvSpPr>
          <p:nvPr/>
        </p:nvSpPr>
        <p:spPr bwMode="auto">
          <a:xfrm>
            <a:off x="8715375"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9" name="AutoShape 314">
            <a:extLst>
              <a:ext uri="{FF2B5EF4-FFF2-40B4-BE49-F238E27FC236}">
                <a16:creationId xmlns:a16="http://schemas.microsoft.com/office/drawing/2014/main" id="{55129B8A-D5D0-4C83-9DA7-FDA2E1EAE93F}"/>
              </a:ext>
            </a:extLst>
          </p:cNvPr>
          <p:cNvSpPr>
            <a:spLocks noChangeArrowheads="1"/>
          </p:cNvSpPr>
          <p:nvPr/>
        </p:nvSpPr>
        <p:spPr bwMode="auto">
          <a:xfrm>
            <a:off x="9102725"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0" name="AutoShape 315">
            <a:extLst>
              <a:ext uri="{FF2B5EF4-FFF2-40B4-BE49-F238E27FC236}">
                <a16:creationId xmlns:a16="http://schemas.microsoft.com/office/drawing/2014/main" id="{858DBBD4-16B0-4C9B-B45B-2E0403350120}"/>
              </a:ext>
            </a:extLst>
          </p:cNvPr>
          <p:cNvSpPr>
            <a:spLocks noChangeArrowheads="1"/>
          </p:cNvSpPr>
          <p:nvPr/>
        </p:nvSpPr>
        <p:spPr bwMode="auto">
          <a:xfrm>
            <a:off x="9491663"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1" name="AutoShape 316">
            <a:extLst>
              <a:ext uri="{FF2B5EF4-FFF2-40B4-BE49-F238E27FC236}">
                <a16:creationId xmlns:a16="http://schemas.microsoft.com/office/drawing/2014/main" id="{21AC5FF8-614B-4061-8880-51D7998F20F9}"/>
              </a:ext>
            </a:extLst>
          </p:cNvPr>
          <p:cNvSpPr>
            <a:spLocks noChangeArrowheads="1"/>
          </p:cNvSpPr>
          <p:nvPr/>
        </p:nvSpPr>
        <p:spPr bwMode="auto">
          <a:xfrm>
            <a:off x="9880600" y="5345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2" name="AutoShape 317">
            <a:extLst>
              <a:ext uri="{FF2B5EF4-FFF2-40B4-BE49-F238E27FC236}">
                <a16:creationId xmlns:a16="http://schemas.microsoft.com/office/drawing/2014/main" id="{94390573-1360-4DB9-8760-780B198C3997}"/>
              </a:ext>
            </a:extLst>
          </p:cNvPr>
          <p:cNvSpPr>
            <a:spLocks noChangeArrowheads="1"/>
          </p:cNvSpPr>
          <p:nvPr/>
        </p:nvSpPr>
        <p:spPr bwMode="auto">
          <a:xfrm>
            <a:off x="10172700" y="5192643"/>
            <a:ext cx="304800" cy="381000"/>
          </a:xfrm>
          <a:prstGeom prst="rightArrow">
            <a:avLst>
              <a:gd name="adj1" fmla="val 50000"/>
              <a:gd name="adj2" fmla="val 25000"/>
            </a:avLst>
          </a:prstGeom>
          <a:solidFill>
            <a:srgbClr val="FF0000"/>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TextBox 4">
            <a:extLst>
              <a:ext uri="{FF2B5EF4-FFF2-40B4-BE49-F238E27FC236}">
                <a16:creationId xmlns:a16="http://schemas.microsoft.com/office/drawing/2014/main" id="{8D768972-5D16-4CAB-ACBC-61471C9793B4}"/>
              </a:ext>
            </a:extLst>
          </p:cNvPr>
          <p:cNvSpPr txBox="1"/>
          <p:nvPr/>
        </p:nvSpPr>
        <p:spPr>
          <a:xfrm>
            <a:off x="5614987" y="2743200"/>
            <a:ext cx="914400" cy="914400"/>
          </a:xfrm>
          <a:prstGeom prst="rect">
            <a:avLst/>
          </a:prstGeom>
          <a:noFill/>
        </p:spPr>
        <p:txBody>
          <a:bodyPr wrap="square" rtlCol="0">
            <a:spAutoFit/>
          </a:bodyPr>
          <a:lstStyle/>
          <a:p>
            <a:endParaRPr lang="en-US" dirty="0"/>
          </a:p>
        </p:txBody>
      </p:sp>
      <p:sp>
        <p:nvSpPr>
          <p:cNvPr id="1223" name="TextBox 1222">
            <a:extLst>
              <a:ext uri="{FF2B5EF4-FFF2-40B4-BE49-F238E27FC236}">
                <a16:creationId xmlns:a16="http://schemas.microsoft.com/office/drawing/2014/main" id="{00ED6D9B-1546-4CBD-ADAA-285BBCF6E0A2}"/>
              </a:ext>
            </a:extLst>
          </p:cNvPr>
          <p:cNvSpPr txBox="1"/>
          <p:nvPr/>
        </p:nvSpPr>
        <p:spPr>
          <a:xfrm>
            <a:off x="10172700" y="860286"/>
            <a:ext cx="1767663" cy="646331"/>
          </a:xfrm>
          <a:prstGeom prst="rect">
            <a:avLst/>
          </a:prstGeom>
          <a:noFill/>
        </p:spPr>
        <p:txBody>
          <a:bodyPr wrap="none" rtlCol="0">
            <a:spAutoFit/>
          </a:bodyPr>
          <a:lstStyle/>
          <a:p>
            <a:r>
              <a:rPr lang="en-US" sz="3600" dirty="0"/>
              <a:t>77 Steps</a:t>
            </a:r>
          </a:p>
        </p:txBody>
      </p:sp>
    </p:spTree>
    <p:extLst>
      <p:ext uri="{BB962C8B-B14F-4D97-AF65-F5344CB8AC3E}">
        <p14:creationId xmlns:p14="http://schemas.microsoft.com/office/powerpoint/2010/main" val="413672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145"/>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0"/>
                                  </p:stCondLst>
                                  <p:childTnLst>
                                    <p:set>
                                      <p:cBhvr>
                                        <p:cTn id="9" dur="1" fill="hold">
                                          <p:stCondLst>
                                            <p:cond delay="249"/>
                                          </p:stCondLst>
                                        </p:cTn>
                                        <p:tgtEl>
                                          <p:spTgt spid="114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249"/>
                                          </p:stCondLst>
                                        </p:cTn>
                                        <p:tgtEl>
                                          <p:spTgt spid="1149"/>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0"/>
                                  </p:stCondLst>
                                  <p:childTnLst>
                                    <p:set>
                                      <p:cBhvr>
                                        <p:cTn id="15" dur="1" fill="hold">
                                          <p:stCondLst>
                                            <p:cond delay="249"/>
                                          </p:stCondLst>
                                        </p:cTn>
                                        <p:tgtEl>
                                          <p:spTgt spid="1150"/>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249"/>
                                          </p:stCondLst>
                                        </p:cTn>
                                        <p:tgtEl>
                                          <p:spTgt spid="1151"/>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0"/>
                                  </p:stCondLst>
                                  <p:childTnLst>
                                    <p:set>
                                      <p:cBhvr>
                                        <p:cTn id="21" dur="1" fill="hold">
                                          <p:stCondLst>
                                            <p:cond delay="249"/>
                                          </p:stCondLst>
                                        </p:cTn>
                                        <p:tgtEl>
                                          <p:spTgt spid="1152"/>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249"/>
                                          </p:stCondLst>
                                        </p:cTn>
                                        <p:tgtEl>
                                          <p:spTgt spid="1153"/>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0"/>
                                  </p:stCondLst>
                                  <p:childTnLst>
                                    <p:set>
                                      <p:cBhvr>
                                        <p:cTn id="27" dur="1" fill="hold">
                                          <p:stCondLst>
                                            <p:cond delay="249"/>
                                          </p:stCondLst>
                                        </p:cTn>
                                        <p:tgtEl>
                                          <p:spTgt spid="1155"/>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249"/>
                                          </p:stCondLst>
                                        </p:cTn>
                                        <p:tgtEl>
                                          <p:spTgt spid="1154"/>
                                        </p:tgtEl>
                                        <p:attrNameLst>
                                          <p:attrName>style.visibility</p:attrName>
                                        </p:attrNameLst>
                                      </p:cBhvr>
                                      <p:to>
                                        <p:strVal val="visible"/>
                                      </p:to>
                                    </p:set>
                                  </p:childTnLst>
                                </p:cTn>
                              </p:par>
                            </p:childTnLst>
                          </p:cTn>
                        </p:par>
                        <p:par>
                          <p:cTn id="31" fill="hold">
                            <p:stCondLst>
                              <p:cond delay="2250"/>
                            </p:stCondLst>
                            <p:childTnLst>
                              <p:par>
                                <p:cTn id="32" presetID="1" presetClass="entr" presetSubtype="0" fill="hold" nodeType="afterEffect">
                                  <p:stCondLst>
                                    <p:cond delay="0"/>
                                  </p:stCondLst>
                                  <p:childTnLst>
                                    <p:set>
                                      <p:cBhvr>
                                        <p:cTn id="33" dur="1" fill="hold">
                                          <p:stCondLst>
                                            <p:cond delay="249"/>
                                          </p:stCondLst>
                                        </p:cTn>
                                        <p:tgtEl>
                                          <p:spTgt spid="1157"/>
                                        </p:tgtEl>
                                        <p:attrNameLst>
                                          <p:attrName>style.visibility</p:attrName>
                                        </p:attrNameLst>
                                      </p:cBhvr>
                                      <p:to>
                                        <p:strVal val="visible"/>
                                      </p:to>
                                    </p:set>
                                  </p:childTnLst>
                                </p:cTn>
                              </p:par>
                            </p:childTnLst>
                          </p:cTn>
                        </p:par>
                        <p:par>
                          <p:cTn id="34" fill="hold">
                            <p:stCondLst>
                              <p:cond delay="2500"/>
                            </p:stCondLst>
                            <p:childTnLst>
                              <p:par>
                                <p:cTn id="35" presetID="1" presetClass="entr" presetSubtype="0" fill="hold" nodeType="afterEffect">
                                  <p:stCondLst>
                                    <p:cond delay="0"/>
                                  </p:stCondLst>
                                  <p:childTnLst>
                                    <p:set>
                                      <p:cBhvr>
                                        <p:cTn id="36" dur="1" fill="hold">
                                          <p:stCondLst>
                                            <p:cond delay="249"/>
                                          </p:stCondLst>
                                        </p:cTn>
                                        <p:tgtEl>
                                          <p:spTgt spid="1156"/>
                                        </p:tgtEl>
                                        <p:attrNameLst>
                                          <p:attrName>style.visibility</p:attrName>
                                        </p:attrNameLst>
                                      </p:cBhvr>
                                      <p:to>
                                        <p:strVal val="visible"/>
                                      </p:to>
                                    </p:set>
                                  </p:childTnLst>
                                </p:cTn>
                              </p:par>
                            </p:childTnLst>
                          </p:cTn>
                        </p:par>
                        <p:par>
                          <p:cTn id="37" fill="hold">
                            <p:stCondLst>
                              <p:cond delay="2750"/>
                            </p:stCondLst>
                            <p:childTnLst>
                              <p:par>
                                <p:cTn id="38" presetID="1" presetClass="entr" presetSubtype="0" fill="hold" nodeType="afterEffect">
                                  <p:stCondLst>
                                    <p:cond delay="0"/>
                                  </p:stCondLst>
                                  <p:childTnLst>
                                    <p:set>
                                      <p:cBhvr>
                                        <p:cTn id="39" dur="1" fill="hold">
                                          <p:stCondLst>
                                            <p:cond delay="249"/>
                                          </p:stCondLst>
                                        </p:cTn>
                                        <p:tgtEl>
                                          <p:spTgt spid="1158"/>
                                        </p:tgtEl>
                                        <p:attrNameLst>
                                          <p:attrName>style.visibility</p:attrName>
                                        </p:attrNameLst>
                                      </p:cBhvr>
                                      <p:to>
                                        <p:strVal val="visible"/>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249"/>
                                          </p:stCondLst>
                                        </p:cTn>
                                        <p:tgtEl>
                                          <p:spTgt spid="1159"/>
                                        </p:tgtEl>
                                        <p:attrNameLst>
                                          <p:attrName>style.visibility</p:attrName>
                                        </p:attrNameLst>
                                      </p:cBhvr>
                                      <p:to>
                                        <p:strVal val="visible"/>
                                      </p:to>
                                    </p:set>
                                  </p:childTnLst>
                                </p:cTn>
                              </p:par>
                            </p:childTnLst>
                          </p:cTn>
                        </p:par>
                        <p:par>
                          <p:cTn id="43" fill="hold">
                            <p:stCondLst>
                              <p:cond delay="3250"/>
                            </p:stCondLst>
                            <p:childTnLst>
                              <p:par>
                                <p:cTn id="44" presetID="1" presetClass="entr" presetSubtype="0" fill="hold" nodeType="afterEffect">
                                  <p:stCondLst>
                                    <p:cond delay="0"/>
                                  </p:stCondLst>
                                  <p:childTnLst>
                                    <p:set>
                                      <p:cBhvr>
                                        <p:cTn id="45" dur="1" fill="hold">
                                          <p:stCondLst>
                                            <p:cond delay="249"/>
                                          </p:stCondLst>
                                        </p:cTn>
                                        <p:tgtEl>
                                          <p:spTgt spid="1161"/>
                                        </p:tgtEl>
                                        <p:attrNameLst>
                                          <p:attrName>style.visibility</p:attrName>
                                        </p:attrNameLst>
                                      </p:cBhvr>
                                      <p:to>
                                        <p:strVal val="visible"/>
                                      </p:to>
                                    </p:set>
                                  </p:childTnLst>
                                </p:cTn>
                              </p:par>
                            </p:childTnLst>
                          </p:cTn>
                        </p:par>
                        <p:par>
                          <p:cTn id="46" fill="hold">
                            <p:stCondLst>
                              <p:cond delay="3500"/>
                            </p:stCondLst>
                            <p:childTnLst>
                              <p:par>
                                <p:cTn id="47" presetID="1" presetClass="entr" presetSubtype="0" fill="hold" nodeType="afterEffect">
                                  <p:stCondLst>
                                    <p:cond delay="0"/>
                                  </p:stCondLst>
                                  <p:childTnLst>
                                    <p:set>
                                      <p:cBhvr>
                                        <p:cTn id="48" dur="1" fill="hold">
                                          <p:stCondLst>
                                            <p:cond delay="249"/>
                                          </p:stCondLst>
                                        </p:cTn>
                                        <p:tgtEl>
                                          <p:spTgt spid="1162"/>
                                        </p:tgtEl>
                                        <p:attrNameLst>
                                          <p:attrName>style.visibility</p:attrName>
                                        </p:attrNameLst>
                                      </p:cBhvr>
                                      <p:to>
                                        <p:strVal val="visible"/>
                                      </p:to>
                                    </p:set>
                                  </p:childTnLst>
                                </p:cTn>
                              </p:par>
                            </p:childTnLst>
                          </p:cTn>
                        </p:par>
                        <p:par>
                          <p:cTn id="49" fill="hold">
                            <p:stCondLst>
                              <p:cond delay="3750"/>
                            </p:stCondLst>
                            <p:childTnLst>
                              <p:par>
                                <p:cTn id="50" presetID="1" presetClass="entr" presetSubtype="0" fill="hold" nodeType="afterEffect">
                                  <p:stCondLst>
                                    <p:cond delay="0"/>
                                  </p:stCondLst>
                                  <p:childTnLst>
                                    <p:set>
                                      <p:cBhvr>
                                        <p:cTn id="51" dur="1" fill="hold">
                                          <p:stCondLst>
                                            <p:cond delay="249"/>
                                          </p:stCondLst>
                                        </p:cTn>
                                        <p:tgtEl>
                                          <p:spTgt spid="1163"/>
                                        </p:tgtEl>
                                        <p:attrNameLst>
                                          <p:attrName>style.visibility</p:attrName>
                                        </p:attrNameLst>
                                      </p:cBhvr>
                                      <p:to>
                                        <p:strVal val="visible"/>
                                      </p:to>
                                    </p:set>
                                  </p:childTnLst>
                                </p:cTn>
                              </p:par>
                            </p:childTnLst>
                          </p:cTn>
                        </p:par>
                        <p:par>
                          <p:cTn id="52" fill="hold">
                            <p:stCondLst>
                              <p:cond delay="4000"/>
                            </p:stCondLst>
                            <p:childTnLst>
                              <p:par>
                                <p:cTn id="53" presetID="1" presetClass="entr" presetSubtype="0" fill="hold" nodeType="afterEffect">
                                  <p:stCondLst>
                                    <p:cond delay="0"/>
                                  </p:stCondLst>
                                  <p:childTnLst>
                                    <p:set>
                                      <p:cBhvr>
                                        <p:cTn id="54" dur="1" fill="hold">
                                          <p:stCondLst>
                                            <p:cond delay="249"/>
                                          </p:stCondLst>
                                        </p:cTn>
                                        <p:tgtEl>
                                          <p:spTgt spid="1146"/>
                                        </p:tgtEl>
                                        <p:attrNameLst>
                                          <p:attrName>style.visibility</p:attrName>
                                        </p:attrNameLst>
                                      </p:cBhvr>
                                      <p:to>
                                        <p:strVal val="visible"/>
                                      </p:to>
                                    </p:set>
                                  </p:childTnLst>
                                </p:cTn>
                              </p:par>
                            </p:childTnLst>
                          </p:cTn>
                        </p:par>
                        <p:par>
                          <p:cTn id="55" fill="hold">
                            <p:stCondLst>
                              <p:cond delay="4250"/>
                            </p:stCondLst>
                            <p:childTnLst>
                              <p:par>
                                <p:cTn id="56" presetID="1" presetClass="entr" presetSubtype="0" fill="hold" nodeType="afterEffect">
                                  <p:stCondLst>
                                    <p:cond delay="0"/>
                                  </p:stCondLst>
                                  <p:childTnLst>
                                    <p:set>
                                      <p:cBhvr>
                                        <p:cTn id="57" dur="1" fill="hold">
                                          <p:stCondLst>
                                            <p:cond delay="249"/>
                                          </p:stCondLst>
                                        </p:cTn>
                                        <p:tgtEl>
                                          <p:spTgt spid="1166"/>
                                        </p:tgtEl>
                                        <p:attrNameLst>
                                          <p:attrName>style.visibility</p:attrName>
                                        </p:attrNameLst>
                                      </p:cBhvr>
                                      <p:to>
                                        <p:strVal val="visible"/>
                                      </p:to>
                                    </p:set>
                                  </p:childTnLst>
                                </p:cTn>
                              </p:par>
                            </p:childTnLst>
                          </p:cTn>
                        </p:par>
                        <p:par>
                          <p:cTn id="58" fill="hold">
                            <p:stCondLst>
                              <p:cond delay="4500"/>
                            </p:stCondLst>
                            <p:childTnLst>
                              <p:par>
                                <p:cTn id="59" presetID="1" presetClass="entr" presetSubtype="0" fill="hold" nodeType="afterEffect">
                                  <p:stCondLst>
                                    <p:cond delay="0"/>
                                  </p:stCondLst>
                                  <p:childTnLst>
                                    <p:set>
                                      <p:cBhvr>
                                        <p:cTn id="60" dur="1" fill="hold">
                                          <p:stCondLst>
                                            <p:cond delay="249"/>
                                          </p:stCondLst>
                                        </p:cTn>
                                        <p:tgtEl>
                                          <p:spTgt spid="1147"/>
                                        </p:tgtEl>
                                        <p:attrNameLst>
                                          <p:attrName>style.visibility</p:attrName>
                                        </p:attrNameLst>
                                      </p:cBhvr>
                                      <p:to>
                                        <p:strVal val="visible"/>
                                      </p:to>
                                    </p:set>
                                  </p:childTnLst>
                                </p:cTn>
                              </p:par>
                            </p:childTnLst>
                          </p:cTn>
                        </p:par>
                        <p:par>
                          <p:cTn id="61" fill="hold">
                            <p:stCondLst>
                              <p:cond delay="4750"/>
                            </p:stCondLst>
                            <p:childTnLst>
                              <p:par>
                                <p:cTn id="62" presetID="1" presetClass="entr" presetSubtype="0" fill="hold" nodeType="afterEffect">
                                  <p:stCondLst>
                                    <p:cond delay="0"/>
                                  </p:stCondLst>
                                  <p:childTnLst>
                                    <p:set>
                                      <p:cBhvr>
                                        <p:cTn id="63" dur="1" fill="hold">
                                          <p:stCondLst>
                                            <p:cond delay="249"/>
                                          </p:stCondLst>
                                        </p:cTn>
                                        <p:tgtEl>
                                          <p:spTgt spid="1167"/>
                                        </p:tgtEl>
                                        <p:attrNameLst>
                                          <p:attrName>style.visibility</p:attrName>
                                        </p:attrNameLst>
                                      </p:cBhvr>
                                      <p:to>
                                        <p:strVal val="visible"/>
                                      </p:to>
                                    </p:set>
                                  </p:childTnLst>
                                </p:cTn>
                              </p:par>
                            </p:childTnLst>
                          </p:cTn>
                        </p:par>
                        <p:par>
                          <p:cTn id="64" fill="hold">
                            <p:stCondLst>
                              <p:cond delay="5000"/>
                            </p:stCondLst>
                            <p:childTnLst>
                              <p:par>
                                <p:cTn id="65" presetID="1" presetClass="entr" presetSubtype="0" fill="hold" nodeType="afterEffect">
                                  <p:stCondLst>
                                    <p:cond delay="0"/>
                                  </p:stCondLst>
                                  <p:childTnLst>
                                    <p:set>
                                      <p:cBhvr>
                                        <p:cTn id="66" dur="1" fill="hold">
                                          <p:stCondLst>
                                            <p:cond delay="249"/>
                                          </p:stCondLst>
                                        </p:cTn>
                                        <p:tgtEl>
                                          <p:spTgt spid="1168"/>
                                        </p:tgtEl>
                                        <p:attrNameLst>
                                          <p:attrName>style.visibility</p:attrName>
                                        </p:attrNameLst>
                                      </p:cBhvr>
                                      <p:to>
                                        <p:strVal val="visible"/>
                                      </p:to>
                                    </p:set>
                                  </p:childTnLst>
                                </p:cTn>
                              </p:par>
                            </p:childTnLst>
                          </p:cTn>
                        </p:par>
                        <p:par>
                          <p:cTn id="67" fill="hold">
                            <p:stCondLst>
                              <p:cond delay="5250"/>
                            </p:stCondLst>
                            <p:childTnLst>
                              <p:par>
                                <p:cTn id="68" presetID="1" presetClass="entr" presetSubtype="0" fill="hold" nodeType="afterEffect">
                                  <p:stCondLst>
                                    <p:cond delay="0"/>
                                  </p:stCondLst>
                                  <p:childTnLst>
                                    <p:set>
                                      <p:cBhvr>
                                        <p:cTn id="69" dur="1" fill="hold">
                                          <p:stCondLst>
                                            <p:cond delay="249"/>
                                          </p:stCondLst>
                                        </p:cTn>
                                        <p:tgtEl>
                                          <p:spTgt spid="1169"/>
                                        </p:tgtEl>
                                        <p:attrNameLst>
                                          <p:attrName>style.visibility</p:attrName>
                                        </p:attrNameLst>
                                      </p:cBhvr>
                                      <p:to>
                                        <p:strVal val="visible"/>
                                      </p:to>
                                    </p:set>
                                  </p:childTnLst>
                                </p:cTn>
                              </p:par>
                            </p:childTnLst>
                          </p:cTn>
                        </p:par>
                        <p:par>
                          <p:cTn id="70" fill="hold">
                            <p:stCondLst>
                              <p:cond delay="5500"/>
                            </p:stCondLst>
                            <p:childTnLst>
                              <p:par>
                                <p:cTn id="71" presetID="1" presetClass="entr" presetSubtype="0" fill="hold" nodeType="afterEffect">
                                  <p:stCondLst>
                                    <p:cond delay="0"/>
                                  </p:stCondLst>
                                  <p:childTnLst>
                                    <p:set>
                                      <p:cBhvr>
                                        <p:cTn id="72" dur="1" fill="hold">
                                          <p:stCondLst>
                                            <p:cond delay="249"/>
                                          </p:stCondLst>
                                        </p:cTn>
                                        <p:tgtEl>
                                          <p:spTgt spid="1170"/>
                                        </p:tgtEl>
                                        <p:attrNameLst>
                                          <p:attrName>style.visibility</p:attrName>
                                        </p:attrNameLst>
                                      </p:cBhvr>
                                      <p:to>
                                        <p:strVal val="visible"/>
                                      </p:to>
                                    </p:set>
                                  </p:childTnLst>
                                </p:cTn>
                              </p:par>
                            </p:childTnLst>
                          </p:cTn>
                        </p:par>
                        <p:par>
                          <p:cTn id="73" fill="hold">
                            <p:stCondLst>
                              <p:cond delay="5750"/>
                            </p:stCondLst>
                            <p:childTnLst>
                              <p:par>
                                <p:cTn id="74" presetID="1" presetClass="entr" presetSubtype="0" fill="hold" nodeType="afterEffect">
                                  <p:stCondLst>
                                    <p:cond delay="0"/>
                                  </p:stCondLst>
                                  <p:childTnLst>
                                    <p:set>
                                      <p:cBhvr>
                                        <p:cTn id="75" dur="1" fill="hold">
                                          <p:stCondLst>
                                            <p:cond delay="249"/>
                                          </p:stCondLst>
                                        </p:cTn>
                                        <p:tgtEl>
                                          <p:spTgt spid="1171"/>
                                        </p:tgtEl>
                                        <p:attrNameLst>
                                          <p:attrName>style.visibility</p:attrName>
                                        </p:attrNameLst>
                                      </p:cBhvr>
                                      <p:to>
                                        <p:strVal val="visible"/>
                                      </p:to>
                                    </p:set>
                                  </p:childTnLst>
                                </p:cTn>
                              </p:par>
                            </p:childTnLst>
                          </p:cTn>
                        </p:par>
                        <p:par>
                          <p:cTn id="76" fill="hold">
                            <p:stCondLst>
                              <p:cond delay="6000"/>
                            </p:stCondLst>
                            <p:childTnLst>
                              <p:par>
                                <p:cTn id="77" presetID="1" presetClass="entr" presetSubtype="0" fill="hold" nodeType="afterEffect">
                                  <p:stCondLst>
                                    <p:cond delay="0"/>
                                  </p:stCondLst>
                                  <p:childTnLst>
                                    <p:set>
                                      <p:cBhvr>
                                        <p:cTn id="78" dur="1" fill="hold">
                                          <p:stCondLst>
                                            <p:cond delay="249"/>
                                          </p:stCondLst>
                                        </p:cTn>
                                        <p:tgtEl>
                                          <p:spTgt spid="1164"/>
                                        </p:tgtEl>
                                        <p:attrNameLst>
                                          <p:attrName>style.visibility</p:attrName>
                                        </p:attrNameLst>
                                      </p:cBhvr>
                                      <p:to>
                                        <p:strVal val="visible"/>
                                      </p:to>
                                    </p:set>
                                  </p:childTnLst>
                                </p:cTn>
                              </p:par>
                            </p:childTnLst>
                          </p:cTn>
                        </p:par>
                        <p:par>
                          <p:cTn id="79" fill="hold">
                            <p:stCondLst>
                              <p:cond delay="6250"/>
                            </p:stCondLst>
                            <p:childTnLst>
                              <p:par>
                                <p:cTn id="80" presetID="1" presetClass="entr" presetSubtype="0" fill="hold" nodeType="afterEffect">
                                  <p:stCondLst>
                                    <p:cond delay="0"/>
                                  </p:stCondLst>
                                  <p:childTnLst>
                                    <p:set>
                                      <p:cBhvr>
                                        <p:cTn id="81" dur="1" fill="hold">
                                          <p:stCondLst>
                                            <p:cond delay="249"/>
                                          </p:stCondLst>
                                        </p:cTn>
                                        <p:tgtEl>
                                          <p:spTgt spid="1165"/>
                                        </p:tgtEl>
                                        <p:attrNameLst>
                                          <p:attrName>style.visibility</p:attrName>
                                        </p:attrNameLst>
                                      </p:cBhvr>
                                      <p:to>
                                        <p:strVal val="visible"/>
                                      </p:to>
                                    </p:set>
                                  </p:childTnLst>
                                </p:cTn>
                              </p:par>
                            </p:childTnLst>
                          </p:cTn>
                        </p:par>
                        <p:par>
                          <p:cTn id="82" fill="hold">
                            <p:stCondLst>
                              <p:cond delay="6500"/>
                            </p:stCondLst>
                            <p:childTnLst>
                              <p:par>
                                <p:cTn id="83" presetID="1" presetClass="entr" presetSubtype="0" fill="hold" nodeType="afterEffect">
                                  <p:stCondLst>
                                    <p:cond delay="0"/>
                                  </p:stCondLst>
                                  <p:childTnLst>
                                    <p:set>
                                      <p:cBhvr>
                                        <p:cTn id="84" dur="1" fill="hold">
                                          <p:stCondLst>
                                            <p:cond delay="249"/>
                                          </p:stCondLst>
                                        </p:cTn>
                                        <p:tgtEl>
                                          <p:spTgt spid="1172"/>
                                        </p:tgtEl>
                                        <p:attrNameLst>
                                          <p:attrName>style.visibility</p:attrName>
                                        </p:attrNameLst>
                                      </p:cBhvr>
                                      <p:to>
                                        <p:strVal val="visible"/>
                                      </p:to>
                                    </p:set>
                                  </p:childTnLst>
                                </p:cTn>
                              </p:par>
                            </p:childTnLst>
                          </p:cTn>
                        </p:par>
                        <p:par>
                          <p:cTn id="85" fill="hold">
                            <p:stCondLst>
                              <p:cond delay="6750"/>
                            </p:stCondLst>
                            <p:childTnLst>
                              <p:par>
                                <p:cTn id="86" presetID="1" presetClass="entr" presetSubtype="0" fill="hold" nodeType="afterEffect">
                                  <p:stCondLst>
                                    <p:cond delay="0"/>
                                  </p:stCondLst>
                                  <p:childTnLst>
                                    <p:set>
                                      <p:cBhvr>
                                        <p:cTn id="87" dur="1" fill="hold">
                                          <p:stCondLst>
                                            <p:cond delay="249"/>
                                          </p:stCondLst>
                                        </p:cTn>
                                        <p:tgtEl>
                                          <p:spTgt spid="1173"/>
                                        </p:tgtEl>
                                        <p:attrNameLst>
                                          <p:attrName>style.visibility</p:attrName>
                                        </p:attrNameLst>
                                      </p:cBhvr>
                                      <p:to>
                                        <p:strVal val="visible"/>
                                      </p:to>
                                    </p:set>
                                  </p:childTnLst>
                                </p:cTn>
                              </p:par>
                            </p:childTnLst>
                          </p:cTn>
                        </p:par>
                        <p:par>
                          <p:cTn id="88" fill="hold">
                            <p:stCondLst>
                              <p:cond delay="7000"/>
                            </p:stCondLst>
                            <p:childTnLst>
                              <p:par>
                                <p:cTn id="89" presetID="1" presetClass="entr" presetSubtype="0" fill="hold" nodeType="afterEffect">
                                  <p:stCondLst>
                                    <p:cond delay="0"/>
                                  </p:stCondLst>
                                  <p:childTnLst>
                                    <p:set>
                                      <p:cBhvr>
                                        <p:cTn id="90" dur="1" fill="hold">
                                          <p:stCondLst>
                                            <p:cond delay="249"/>
                                          </p:stCondLst>
                                        </p:cTn>
                                        <p:tgtEl>
                                          <p:spTgt spid="1174"/>
                                        </p:tgtEl>
                                        <p:attrNameLst>
                                          <p:attrName>style.visibility</p:attrName>
                                        </p:attrNameLst>
                                      </p:cBhvr>
                                      <p:to>
                                        <p:strVal val="visible"/>
                                      </p:to>
                                    </p:set>
                                  </p:childTnLst>
                                </p:cTn>
                              </p:par>
                            </p:childTnLst>
                          </p:cTn>
                        </p:par>
                        <p:par>
                          <p:cTn id="91" fill="hold">
                            <p:stCondLst>
                              <p:cond delay="7250"/>
                            </p:stCondLst>
                            <p:childTnLst>
                              <p:par>
                                <p:cTn id="92" presetID="1" presetClass="entr" presetSubtype="0" fill="hold" nodeType="afterEffect">
                                  <p:stCondLst>
                                    <p:cond delay="0"/>
                                  </p:stCondLst>
                                  <p:childTnLst>
                                    <p:set>
                                      <p:cBhvr>
                                        <p:cTn id="93" dur="1" fill="hold">
                                          <p:stCondLst>
                                            <p:cond delay="249"/>
                                          </p:stCondLst>
                                        </p:cTn>
                                        <p:tgtEl>
                                          <p:spTgt spid="1175"/>
                                        </p:tgtEl>
                                        <p:attrNameLst>
                                          <p:attrName>style.visibility</p:attrName>
                                        </p:attrNameLst>
                                      </p:cBhvr>
                                      <p:to>
                                        <p:strVal val="visible"/>
                                      </p:to>
                                    </p:set>
                                  </p:childTnLst>
                                </p:cTn>
                              </p:par>
                            </p:childTnLst>
                          </p:cTn>
                        </p:par>
                        <p:par>
                          <p:cTn id="94" fill="hold">
                            <p:stCondLst>
                              <p:cond delay="7500"/>
                            </p:stCondLst>
                            <p:childTnLst>
                              <p:par>
                                <p:cTn id="95" presetID="1" presetClass="entr" presetSubtype="0" fill="hold" nodeType="afterEffect">
                                  <p:stCondLst>
                                    <p:cond delay="0"/>
                                  </p:stCondLst>
                                  <p:childTnLst>
                                    <p:set>
                                      <p:cBhvr>
                                        <p:cTn id="96" dur="1" fill="hold">
                                          <p:stCondLst>
                                            <p:cond delay="249"/>
                                          </p:stCondLst>
                                        </p:cTn>
                                        <p:tgtEl>
                                          <p:spTgt spid="1178"/>
                                        </p:tgtEl>
                                        <p:attrNameLst>
                                          <p:attrName>style.visibility</p:attrName>
                                        </p:attrNameLst>
                                      </p:cBhvr>
                                      <p:to>
                                        <p:strVal val="visible"/>
                                      </p:to>
                                    </p:set>
                                  </p:childTnLst>
                                </p:cTn>
                              </p:par>
                            </p:childTnLst>
                          </p:cTn>
                        </p:par>
                        <p:par>
                          <p:cTn id="97" fill="hold">
                            <p:stCondLst>
                              <p:cond delay="7750"/>
                            </p:stCondLst>
                            <p:childTnLst>
                              <p:par>
                                <p:cTn id="98" presetID="1" presetClass="entr" presetSubtype="0" fill="hold" nodeType="afterEffect">
                                  <p:stCondLst>
                                    <p:cond delay="0"/>
                                  </p:stCondLst>
                                  <p:childTnLst>
                                    <p:set>
                                      <p:cBhvr>
                                        <p:cTn id="99" dur="1" fill="hold">
                                          <p:stCondLst>
                                            <p:cond delay="249"/>
                                          </p:stCondLst>
                                        </p:cTn>
                                        <p:tgtEl>
                                          <p:spTgt spid="1160"/>
                                        </p:tgtEl>
                                        <p:attrNameLst>
                                          <p:attrName>style.visibility</p:attrName>
                                        </p:attrNameLst>
                                      </p:cBhvr>
                                      <p:to>
                                        <p:strVal val="visible"/>
                                      </p:to>
                                    </p:set>
                                  </p:childTnLst>
                                </p:cTn>
                              </p:par>
                            </p:childTnLst>
                          </p:cTn>
                        </p:par>
                        <p:par>
                          <p:cTn id="100" fill="hold">
                            <p:stCondLst>
                              <p:cond delay="8000"/>
                            </p:stCondLst>
                            <p:childTnLst>
                              <p:par>
                                <p:cTn id="101" presetID="1" presetClass="entr" presetSubtype="0" fill="hold" nodeType="afterEffect">
                                  <p:stCondLst>
                                    <p:cond delay="0"/>
                                  </p:stCondLst>
                                  <p:childTnLst>
                                    <p:set>
                                      <p:cBhvr>
                                        <p:cTn id="102" dur="1" fill="hold">
                                          <p:stCondLst>
                                            <p:cond delay="249"/>
                                          </p:stCondLst>
                                        </p:cTn>
                                        <p:tgtEl>
                                          <p:spTgt spid="1179"/>
                                        </p:tgtEl>
                                        <p:attrNameLst>
                                          <p:attrName>style.visibility</p:attrName>
                                        </p:attrNameLst>
                                      </p:cBhvr>
                                      <p:to>
                                        <p:strVal val="visible"/>
                                      </p:to>
                                    </p:set>
                                  </p:childTnLst>
                                </p:cTn>
                              </p:par>
                            </p:childTnLst>
                          </p:cTn>
                        </p:par>
                        <p:par>
                          <p:cTn id="103" fill="hold">
                            <p:stCondLst>
                              <p:cond delay="8250"/>
                            </p:stCondLst>
                            <p:childTnLst>
                              <p:par>
                                <p:cTn id="104" presetID="1" presetClass="entr" presetSubtype="0" fill="hold" nodeType="afterEffect">
                                  <p:stCondLst>
                                    <p:cond delay="0"/>
                                  </p:stCondLst>
                                  <p:childTnLst>
                                    <p:set>
                                      <p:cBhvr>
                                        <p:cTn id="105" dur="1" fill="hold">
                                          <p:stCondLst>
                                            <p:cond delay="249"/>
                                          </p:stCondLst>
                                        </p:cTn>
                                        <p:tgtEl>
                                          <p:spTgt spid="1176"/>
                                        </p:tgtEl>
                                        <p:attrNameLst>
                                          <p:attrName>style.visibility</p:attrName>
                                        </p:attrNameLst>
                                      </p:cBhvr>
                                      <p:to>
                                        <p:strVal val="visible"/>
                                      </p:to>
                                    </p:set>
                                  </p:childTnLst>
                                </p:cTn>
                              </p:par>
                            </p:childTnLst>
                          </p:cTn>
                        </p:par>
                        <p:par>
                          <p:cTn id="106" fill="hold">
                            <p:stCondLst>
                              <p:cond delay="8500"/>
                            </p:stCondLst>
                            <p:childTnLst>
                              <p:par>
                                <p:cTn id="107" presetID="1" presetClass="entr" presetSubtype="0" fill="hold" nodeType="afterEffect">
                                  <p:stCondLst>
                                    <p:cond delay="0"/>
                                  </p:stCondLst>
                                  <p:childTnLst>
                                    <p:set>
                                      <p:cBhvr>
                                        <p:cTn id="108" dur="1" fill="hold">
                                          <p:stCondLst>
                                            <p:cond delay="249"/>
                                          </p:stCondLst>
                                        </p:cTn>
                                        <p:tgtEl>
                                          <p:spTgt spid="1177"/>
                                        </p:tgtEl>
                                        <p:attrNameLst>
                                          <p:attrName>style.visibility</p:attrName>
                                        </p:attrNameLst>
                                      </p:cBhvr>
                                      <p:to>
                                        <p:strVal val="visible"/>
                                      </p:to>
                                    </p:set>
                                  </p:childTnLst>
                                </p:cTn>
                              </p:par>
                            </p:childTnLst>
                          </p:cTn>
                        </p:par>
                        <p:par>
                          <p:cTn id="109" fill="hold">
                            <p:stCondLst>
                              <p:cond delay="8750"/>
                            </p:stCondLst>
                            <p:childTnLst>
                              <p:par>
                                <p:cTn id="110" presetID="1" presetClass="entr" presetSubtype="0" fill="hold" nodeType="afterEffect">
                                  <p:stCondLst>
                                    <p:cond delay="0"/>
                                  </p:stCondLst>
                                  <p:childTnLst>
                                    <p:set>
                                      <p:cBhvr>
                                        <p:cTn id="111" dur="1" fill="hold">
                                          <p:stCondLst>
                                            <p:cond delay="249"/>
                                          </p:stCondLst>
                                        </p:cTn>
                                        <p:tgtEl>
                                          <p:spTgt spid="1180"/>
                                        </p:tgtEl>
                                        <p:attrNameLst>
                                          <p:attrName>style.visibility</p:attrName>
                                        </p:attrNameLst>
                                      </p:cBhvr>
                                      <p:to>
                                        <p:strVal val="visible"/>
                                      </p:to>
                                    </p:set>
                                  </p:childTnLst>
                                </p:cTn>
                              </p:par>
                            </p:childTnLst>
                          </p:cTn>
                        </p:par>
                        <p:par>
                          <p:cTn id="112" fill="hold">
                            <p:stCondLst>
                              <p:cond delay="9000"/>
                            </p:stCondLst>
                            <p:childTnLst>
                              <p:par>
                                <p:cTn id="113" presetID="1" presetClass="entr" presetSubtype="0" fill="hold" nodeType="afterEffect">
                                  <p:stCondLst>
                                    <p:cond delay="0"/>
                                  </p:stCondLst>
                                  <p:childTnLst>
                                    <p:set>
                                      <p:cBhvr>
                                        <p:cTn id="114" dur="1" fill="hold">
                                          <p:stCondLst>
                                            <p:cond delay="249"/>
                                          </p:stCondLst>
                                        </p:cTn>
                                        <p:tgtEl>
                                          <p:spTgt spid="1181"/>
                                        </p:tgtEl>
                                        <p:attrNameLst>
                                          <p:attrName>style.visibility</p:attrName>
                                        </p:attrNameLst>
                                      </p:cBhvr>
                                      <p:to>
                                        <p:strVal val="visible"/>
                                      </p:to>
                                    </p:set>
                                  </p:childTnLst>
                                </p:cTn>
                              </p:par>
                            </p:childTnLst>
                          </p:cTn>
                        </p:par>
                        <p:par>
                          <p:cTn id="115" fill="hold">
                            <p:stCondLst>
                              <p:cond delay="9250"/>
                            </p:stCondLst>
                            <p:childTnLst>
                              <p:par>
                                <p:cTn id="116" presetID="1" presetClass="entr" presetSubtype="0" fill="hold" nodeType="afterEffect">
                                  <p:stCondLst>
                                    <p:cond delay="0"/>
                                  </p:stCondLst>
                                  <p:childTnLst>
                                    <p:set>
                                      <p:cBhvr>
                                        <p:cTn id="117" dur="1" fill="hold">
                                          <p:stCondLst>
                                            <p:cond delay="249"/>
                                          </p:stCondLst>
                                        </p:cTn>
                                        <p:tgtEl>
                                          <p:spTgt spid="1182"/>
                                        </p:tgtEl>
                                        <p:attrNameLst>
                                          <p:attrName>style.visibility</p:attrName>
                                        </p:attrNameLst>
                                      </p:cBhvr>
                                      <p:to>
                                        <p:strVal val="visible"/>
                                      </p:to>
                                    </p:set>
                                  </p:childTnLst>
                                </p:cTn>
                              </p:par>
                            </p:childTnLst>
                          </p:cTn>
                        </p:par>
                        <p:par>
                          <p:cTn id="118" fill="hold">
                            <p:stCondLst>
                              <p:cond delay="9500"/>
                            </p:stCondLst>
                            <p:childTnLst>
                              <p:par>
                                <p:cTn id="119" presetID="1" presetClass="entr" presetSubtype="0" fill="hold" nodeType="afterEffect">
                                  <p:stCondLst>
                                    <p:cond delay="0"/>
                                  </p:stCondLst>
                                  <p:childTnLst>
                                    <p:set>
                                      <p:cBhvr>
                                        <p:cTn id="120" dur="1" fill="hold">
                                          <p:stCondLst>
                                            <p:cond delay="249"/>
                                          </p:stCondLst>
                                        </p:cTn>
                                        <p:tgtEl>
                                          <p:spTgt spid="1183"/>
                                        </p:tgtEl>
                                        <p:attrNameLst>
                                          <p:attrName>style.visibility</p:attrName>
                                        </p:attrNameLst>
                                      </p:cBhvr>
                                      <p:to>
                                        <p:strVal val="visible"/>
                                      </p:to>
                                    </p:set>
                                  </p:childTnLst>
                                </p:cTn>
                              </p:par>
                            </p:childTnLst>
                          </p:cTn>
                        </p:par>
                        <p:par>
                          <p:cTn id="121" fill="hold">
                            <p:stCondLst>
                              <p:cond delay="9750"/>
                            </p:stCondLst>
                            <p:childTnLst>
                              <p:par>
                                <p:cTn id="122" presetID="1" presetClass="entr" presetSubtype="0" fill="hold" nodeType="afterEffect">
                                  <p:stCondLst>
                                    <p:cond delay="0"/>
                                  </p:stCondLst>
                                  <p:childTnLst>
                                    <p:set>
                                      <p:cBhvr>
                                        <p:cTn id="123" dur="1" fill="hold">
                                          <p:stCondLst>
                                            <p:cond delay="249"/>
                                          </p:stCondLst>
                                        </p:cTn>
                                        <p:tgtEl>
                                          <p:spTgt spid="1184"/>
                                        </p:tgtEl>
                                        <p:attrNameLst>
                                          <p:attrName>style.visibility</p:attrName>
                                        </p:attrNameLst>
                                      </p:cBhvr>
                                      <p:to>
                                        <p:strVal val="visible"/>
                                      </p:to>
                                    </p:set>
                                  </p:childTnLst>
                                </p:cTn>
                              </p:par>
                            </p:childTnLst>
                          </p:cTn>
                        </p:par>
                        <p:par>
                          <p:cTn id="124" fill="hold">
                            <p:stCondLst>
                              <p:cond delay="10000"/>
                            </p:stCondLst>
                            <p:childTnLst>
                              <p:par>
                                <p:cTn id="125" presetID="1" presetClass="entr" presetSubtype="0" fill="hold" nodeType="afterEffect">
                                  <p:stCondLst>
                                    <p:cond delay="0"/>
                                  </p:stCondLst>
                                  <p:childTnLst>
                                    <p:set>
                                      <p:cBhvr>
                                        <p:cTn id="126" dur="1" fill="hold">
                                          <p:stCondLst>
                                            <p:cond delay="249"/>
                                          </p:stCondLst>
                                        </p:cTn>
                                        <p:tgtEl>
                                          <p:spTgt spid="1185"/>
                                        </p:tgtEl>
                                        <p:attrNameLst>
                                          <p:attrName>style.visibility</p:attrName>
                                        </p:attrNameLst>
                                      </p:cBhvr>
                                      <p:to>
                                        <p:strVal val="visible"/>
                                      </p:to>
                                    </p:set>
                                  </p:childTnLst>
                                </p:cTn>
                              </p:par>
                            </p:childTnLst>
                          </p:cTn>
                        </p:par>
                        <p:par>
                          <p:cTn id="127" fill="hold">
                            <p:stCondLst>
                              <p:cond delay="10250"/>
                            </p:stCondLst>
                            <p:childTnLst>
                              <p:par>
                                <p:cTn id="128" presetID="1" presetClass="entr" presetSubtype="0" fill="hold" nodeType="afterEffect">
                                  <p:stCondLst>
                                    <p:cond delay="0"/>
                                  </p:stCondLst>
                                  <p:childTnLst>
                                    <p:set>
                                      <p:cBhvr>
                                        <p:cTn id="129" dur="1" fill="hold">
                                          <p:stCondLst>
                                            <p:cond delay="249"/>
                                          </p:stCondLst>
                                        </p:cTn>
                                        <p:tgtEl>
                                          <p:spTgt spid="1186"/>
                                        </p:tgtEl>
                                        <p:attrNameLst>
                                          <p:attrName>style.visibility</p:attrName>
                                        </p:attrNameLst>
                                      </p:cBhvr>
                                      <p:to>
                                        <p:strVal val="visible"/>
                                      </p:to>
                                    </p:set>
                                  </p:childTnLst>
                                </p:cTn>
                              </p:par>
                            </p:childTnLst>
                          </p:cTn>
                        </p:par>
                        <p:par>
                          <p:cTn id="130" fill="hold">
                            <p:stCondLst>
                              <p:cond delay="10500"/>
                            </p:stCondLst>
                            <p:childTnLst>
                              <p:par>
                                <p:cTn id="131" presetID="1" presetClass="entr" presetSubtype="0" fill="hold" nodeType="afterEffect">
                                  <p:stCondLst>
                                    <p:cond delay="0"/>
                                  </p:stCondLst>
                                  <p:childTnLst>
                                    <p:set>
                                      <p:cBhvr>
                                        <p:cTn id="132" dur="1" fill="hold">
                                          <p:stCondLst>
                                            <p:cond delay="249"/>
                                          </p:stCondLst>
                                        </p:cTn>
                                        <p:tgtEl>
                                          <p:spTgt spid="1188"/>
                                        </p:tgtEl>
                                        <p:attrNameLst>
                                          <p:attrName>style.visibility</p:attrName>
                                        </p:attrNameLst>
                                      </p:cBhvr>
                                      <p:to>
                                        <p:strVal val="visible"/>
                                      </p:to>
                                    </p:set>
                                  </p:childTnLst>
                                </p:cTn>
                              </p:par>
                            </p:childTnLst>
                          </p:cTn>
                        </p:par>
                        <p:par>
                          <p:cTn id="133" fill="hold">
                            <p:stCondLst>
                              <p:cond delay="10750"/>
                            </p:stCondLst>
                            <p:childTnLst>
                              <p:par>
                                <p:cTn id="134" presetID="1" presetClass="entr" presetSubtype="0" fill="hold" nodeType="afterEffect">
                                  <p:stCondLst>
                                    <p:cond delay="0"/>
                                  </p:stCondLst>
                                  <p:childTnLst>
                                    <p:set>
                                      <p:cBhvr>
                                        <p:cTn id="135" dur="1" fill="hold">
                                          <p:stCondLst>
                                            <p:cond delay="249"/>
                                          </p:stCondLst>
                                        </p:cTn>
                                        <p:tgtEl>
                                          <p:spTgt spid="1189"/>
                                        </p:tgtEl>
                                        <p:attrNameLst>
                                          <p:attrName>style.visibility</p:attrName>
                                        </p:attrNameLst>
                                      </p:cBhvr>
                                      <p:to>
                                        <p:strVal val="visible"/>
                                      </p:to>
                                    </p:set>
                                  </p:childTnLst>
                                </p:cTn>
                              </p:par>
                            </p:childTnLst>
                          </p:cTn>
                        </p:par>
                        <p:par>
                          <p:cTn id="136" fill="hold">
                            <p:stCondLst>
                              <p:cond delay="11000"/>
                            </p:stCondLst>
                            <p:childTnLst>
                              <p:par>
                                <p:cTn id="137" presetID="1" presetClass="entr" presetSubtype="0" fill="hold" nodeType="afterEffect">
                                  <p:stCondLst>
                                    <p:cond delay="0"/>
                                  </p:stCondLst>
                                  <p:childTnLst>
                                    <p:set>
                                      <p:cBhvr>
                                        <p:cTn id="138" dur="1" fill="hold">
                                          <p:stCondLst>
                                            <p:cond delay="249"/>
                                          </p:stCondLst>
                                        </p:cTn>
                                        <p:tgtEl>
                                          <p:spTgt spid="1190"/>
                                        </p:tgtEl>
                                        <p:attrNameLst>
                                          <p:attrName>style.visibility</p:attrName>
                                        </p:attrNameLst>
                                      </p:cBhvr>
                                      <p:to>
                                        <p:strVal val="visible"/>
                                      </p:to>
                                    </p:set>
                                  </p:childTnLst>
                                </p:cTn>
                              </p:par>
                            </p:childTnLst>
                          </p:cTn>
                        </p:par>
                        <p:par>
                          <p:cTn id="139" fill="hold">
                            <p:stCondLst>
                              <p:cond delay="11250"/>
                            </p:stCondLst>
                            <p:childTnLst>
                              <p:par>
                                <p:cTn id="140" presetID="1" presetClass="entr" presetSubtype="0" fill="hold" nodeType="afterEffect">
                                  <p:stCondLst>
                                    <p:cond delay="0"/>
                                  </p:stCondLst>
                                  <p:childTnLst>
                                    <p:set>
                                      <p:cBhvr>
                                        <p:cTn id="141" dur="1" fill="hold">
                                          <p:stCondLst>
                                            <p:cond delay="249"/>
                                          </p:stCondLst>
                                        </p:cTn>
                                        <p:tgtEl>
                                          <p:spTgt spid="1191"/>
                                        </p:tgtEl>
                                        <p:attrNameLst>
                                          <p:attrName>style.visibility</p:attrName>
                                        </p:attrNameLst>
                                      </p:cBhvr>
                                      <p:to>
                                        <p:strVal val="visible"/>
                                      </p:to>
                                    </p:set>
                                  </p:childTnLst>
                                </p:cTn>
                              </p:par>
                            </p:childTnLst>
                          </p:cTn>
                        </p:par>
                        <p:par>
                          <p:cTn id="142" fill="hold">
                            <p:stCondLst>
                              <p:cond delay="11500"/>
                            </p:stCondLst>
                            <p:childTnLst>
                              <p:par>
                                <p:cTn id="143" presetID="1" presetClass="entr" presetSubtype="0" fill="hold" nodeType="afterEffect">
                                  <p:stCondLst>
                                    <p:cond delay="0"/>
                                  </p:stCondLst>
                                  <p:childTnLst>
                                    <p:set>
                                      <p:cBhvr>
                                        <p:cTn id="144" dur="1" fill="hold">
                                          <p:stCondLst>
                                            <p:cond delay="249"/>
                                          </p:stCondLst>
                                        </p:cTn>
                                        <p:tgtEl>
                                          <p:spTgt spid="1192"/>
                                        </p:tgtEl>
                                        <p:attrNameLst>
                                          <p:attrName>style.visibility</p:attrName>
                                        </p:attrNameLst>
                                      </p:cBhvr>
                                      <p:to>
                                        <p:strVal val="visible"/>
                                      </p:to>
                                    </p:set>
                                  </p:childTnLst>
                                </p:cTn>
                              </p:par>
                            </p:childTnLst>
                          </p:cTn>
                        </p:par>
                        <p:par>
                          <p:cTn id="145" fill="hold">
                            <p:stCondLst>
                              <p:cond delay="11750"/>
                            </p:stCondLst>
                            <p:childTnLst>
                              <p:par>
                                <p:cTn id="146" presetID="1" presetClass="entr" presetSubtype="0" fill="hold" nodeType="afterEffect">
                                  <p:stCondLst>
                                    <p:cond delay="0"/>
                                  </p:stCondLst>
                                  <p:childTnLst>
                                    <p:set>
                                      <p:cBhvr>
                                        <p:cTn id="147" dur="1" fill="hold">
                                          <p:stCondLst>
                                            <p:cond delay="249"/>
                                          </p:stCondLst>
                                        </p:cTn>
                                        <p:tgtEl>
                                          <p:spTgt spid="1187"/>
                                        </p:tgtEl>
                                        <p:attrNameLst>
                                          <p:attrName>style.visibility</p:attrName>
                                        </p:attrNameLst>
                                      </p:cBhvr>
                                      <p:to>
                                        <p:strVal val="visible"/>
                                      </p:to>
                                    </p:set>
                                  </p:childTnLst>
                                </p:cTn>
                              </p:par>
                            </p:childTnLst>
                          </p:cTn>
                        </p:par>
                        <p:par>
                          <p:cTn id="148" fill="hold">
                            <p:stCondLst>
                              <p:cond delay="12000"/>
                            </p:stCondLst>
                            <p:childTnLst>
                              <p:par>
                                <p:cTn id="149" presetID="1" presetClass="entr" presetSubtype="0" fill="hold" nodeType="afterEffect">
                                  <p:stCondLst>
                                    <p:cond delay="0"/>
                                  </p:stCondLst>
                                  <p:childTnLst>
                                    <p:set>
                                      <p:cBhvr>
                                        <p:cTn id="150" dur="1" fill="hold">
                                          <p:stCondLst>
                                            <p:cond delay="249"/>
                                          </p:stCondLst>
                                        </p:cTn>
                                        <p:tgtEl>
                                          <p:spTgt spid="1193"/>
                                        </p:tgtEl>
                                        <p:attrNameLst>
                                          <p:attrName>style.visibility</p:attrName>
                                        </p:attrNameLst>
                                      </p:cBhvr>
                                      <p:to>
                                        <p:strVal val="visible"/>
                                      </p:to>
                                    </p:set>
                                  </p:childTnLst>
                                </p:cTn>
                              </p:par>
                            </p:childTnLst>
                          </p:cTn>
                        </p:par>
                        <p:par>
                          <p:cTn id="151" fill="hold">
                            <p:stCondLst>
                              <p:cond delay="12250"/>
                            </p:stCondLst>
                            <p:childTnLst>
                              <p:par>
                                <p:cTn id="152" presetID="1" presetClass="entr" presetSubtype="0" fill="hold" nodeType="afterEffect">
                                  <p:stCondLst>
                                    <p:cond delay="0"/>
                                  </p:stCondLst>
                                  <p:childTnLst>
                                    <p:set>
                                      <p:cBhvr>
                                        <p:cTn id="153" dur="1" fill="hold">
                                          <p:stCondLst>
                                            <p:cond delay="249"/>
                                          </p:stCondLst>
                                        </p:cTn>
                                        <p:tgtEl>
                                          <p:spTgt spid="1194"/>
                                        </p:tgtEl>
                                        <p:attrNameLst>
                                          <p:attrName>style.visibility</p:attrName>
                                        </p:attrNameLst>
                                      </p:cBhvr>
                                      <p:to>
                                        <p:strVal val="visible"/>
                                      </p:to>
                                    </p:set>
                                  </p:childTnLst>
                                </p:cTn>
                              </p:par>
                            </p:childTnLst>
                          </p:cTn>
                        </p:par>
                        <p:par>
                          <p:cTn id="154" fill="hold">
                            <p:stCondLst>
                              <p:cond delay="12500"/>
                            </p:stCondLst>
                            <p:childTnLst>
                              <p:par>
                                <p:cTn id="155" presetID="1" presetClass="entr" presetSubtype="0" fill="hold" nodeType="afterEffect">
                                  <p:stCondLst>
                                    <p:cond delay="0"/>
                                  </p:stCondLst>
                                  <p:childTnLst>
                                    <p:set>
                                      <p:cBhvr>
                                        <p:cTn id="156" dur="1" fill="hold">
                                          <p:stCondLst>
                                            <p:cond delay="249"/>
                                          </p:stCondLst>
                                        </p:cTn>
                                        <p:tgtEl>
                                          <p:spTgt spid="1195"/>
                                        </p:tgtEl>
                                        <p:attrNameLst>
                                          <p:attrName>style.visibility</p:attrName>
                                        </p:attrNameLst>
                                      </p:cBhvr>
                                      <p:to>
                                        <p:strVal val="visible"/>
                                      </p:to>
                                    </p:set>
                                  </p:childTnLst>
                                </p:cTn>
                              </p:par>
                            </p:childTnLst>
                          </p:cTn>
                        </p:par>
                        <p:par>
                          <p:cTn id="157" fill="hold">
                            <p:stCondLst>
                              <p:cond delay="12750"/>
                            </p:stCondLst>
                            <p:childTnLst>
                              <p:par>
                                <p:cTn id="158" presetID="1" presetClass="entr" presetSubtype="0" fill="hold" nodeType="afterEffect">
                                  <p:stCondLst>
                                    <p:cond delay="0"/>
                                  </p:stCondLst>
                                  <p:childTnLst>
                                    <p:set>
                                      <p:cBhvr>
                                        <p:cTn id="159" dur="1" fill="hold">
                                          <p:stCondLst>
                                            <p:cond delay="249"/>
                                          </p:stCondLst>
                                        </p:cTn>
                                        <p:tgtEl>
                                          <p:spTgt spid="1196"/>
                                        </p:tgtEl>
                                        <p:attrNameLst>
                                          <p:attrName>style.visibility</p:attrName>
                                        </p:attrNameLst>
                                      </p:cBhvr>
                                      <p:to>
                                        <p:strVal val="visible"/>
                                      </p:to>
                                    </p:set>
                                  </p:childTnLst>
                                </p:cTn>
                              </p:par>
                            </p:childTnLst>
                          </p:cTn>
                        </p:par>
                        <p:par>
                          <p:cTn id="160" fill="hold">
                            <p:stCondLst>
                              <p:cond delay="13000"/>
                            </p:stCondLst>
                            <p:childTnLst>
                              <p:par>
                                <p:cTn id="161" presetID="1" presetClass="entr" presetSubtype="0" fill="hold" nodeType="afterEffect">
                                  <p:stCondLst>
                                    <p:cond delay="0"/>
                                  </p:stCondLst>
                                  <p:childTnLst>
                                    <p:set>
                                      <p:cBhvr>
                                        <p:cTn id="162" dur="1" fill="hold">
                                          <p:stCondLst>
                                            <p:cond delay="249"/>
                                          </p:stCondLst>
                                        </p:cTn>
                                        <p:tgtEl>
                                          <p:spTgt spid="1197"/>
                                        </p:tgtEl>
                                        <p:attrNameLst>
                                          <p:attrName>style.visibility</p:attrName>
                                        </p:attrNameLst>
                                      </p:cBhvr>
                                      <p:to>
                                        <p:strVal val="visible"/>
                                      </p:to>
                                    </p:set>
                                  </p:childTnLst>
                                </p:cTn>
                              </p:par>
                            </p:childTnLst>
                          </p:cTn>
                        </p:par>
                        <p:par>
                          <p:cTn id="163" fill="hold">
                            <p:stCondLst>
                              <p:cond delay="13250"/>
                            </p:stCondLst>
                            <p:childTnLst>
                              <p:par>
                                <p:cTn id="164" presetID="1" presetClass="entr" presetSubtype="0" fill="hold" nodeType="afterEffect">
                                  <p:stCondLst>
                                    <p:cond delay="0"/>
                                  </p:stCondLst>
                                  <p:childTnLst>
                                    <p:set>
                                      <p:cBhvr>
                                        <p:cTn id="165" dur="1" fill="hold">
                                          <p:stCondLst>
                                            <p:cond delay="249"/>
                                          </p:stCondLst>
                                        </p:cTn>
                                        <p:tgtEl>
                                          <p:spTgt spid="1198"/>
                                        </p:tgtEl>
                                        <p:attrNameLst>
                                          <p:attrName>style.visibility</p:attrName>
                                        </p:attrNameLst>
                                      </p:cBhvr>
                                      <p:to>
                                        <p:strVal val="visible"/>
                                      </p:to>
                                    </p:set>
                                  </p:childTnLst>
                                </p:cTn>
                              </p:par>
                            </p:childTnLst>
                          </p:cTn>
                        </p:par>
                        <p:par>
                          <p:cTn id="166" fill="hold">
                            <p:stCondLst>
                              <p:cond delay="13500"/>
                            </p:stCondLst>
                            <p:childTnLst>
                              <p:par>
                                <p:cTn id="167" presetID="1" presetClass="entr" presetSubtype="0" fill="hold" nodeType="afterEffect">
                                  <p:stCondLst>
                                    <p:cond delay="0"/>
                                  </p:stCondLst>
                                  <p:childTnLst>
                                    <p:set>
                                      <p:cBhvr>
                                        <p:cTn id="168" dur="1" fill="hold">
                                          <p:stCondLst>
                                            <p:cond delay="249"/>
                                          </p:stCondLst>
                                        </p:cTn>
                                        <p:tgtEl>
                                          <p:spTgt spid="1199"/>
                                        </p:tgtEl>
                                        <p:attrNameLst>
                                          <p:attrName>style.visibility</p:attrName>
                                        </p:attrNameLst>
                                      </p:cBhvr>
                                      <p:to>
                                        <p:strVal val="visible"/>
                                      </p:to>
                                    </p:set>
                                  </p:childTnLst>
                                </p:cTn>
                              </p:par>
                            </p:childTnLst>
                          </p:cTn>
                        </p:par>
                        <p:par>
                          <p:cTn id="169" fill="hold">
                            <p:stCondLst>
                              <p:cond delay="13750"/>
                            </p:stCondLst>
                            <p:childTnLst>
                              <p:par>
                                <p:cTn id="170" presetID="1" presetClass="entr" presetSubtype="0" fill="hold" nodeType="afterEffect">
                                  <p:stCondLst>
                                    <p:cond delay="0"/>
                                  </p:stCondLst>
                                  <p:childTnLst>
                                    <p:set>
                                      <p:cBhvr>
                                        <p:cTn id="171" dur="1" fill="hold">
                                          <p:stCondLst>
                                            <p:cond delay="249"/>
                                          </p:stCondLst>
                                        </p:cTn>
                                        <p:tgtEl>
                                          <p:spTgt spid="1200"/>
                                        </p:tgtEl>
                                        <p:attrNameLst>
                                          <p:attrName>style.visibility</p:attrName>
                                        </p:attrNameLst>
                                      </p:cBhvr>
                                      <p:to>
                                        <p:strVal val="visible"/>
                                      </p:to>
                                    </p:set>
                                  </p:childTnLst>
                                </p:cTn>
                              </p:par>
                            </p:childTnLst>
                          </p:cTn>
                        </p:par>
                        <p:par>
                          <p:cTn id="172" fill="hold">
                            <p:stCondLst>
                              <p:cond delay="14000"/>
                            </p:stCondLst>
                            <p:childTnLst>
                              <p:par>
                                <p:cTn id="173" presetID="1" presetClass="entr" presetSubtype="0" fill="hold" nodeType="afterEffect">
                                  <p:stCondLst>
                                    <p:cond delay="0"/>
                                  </p:stCondLst>
                                  <p:childTnLst>
                                    <p:set>
                                      <p:cBhvr>
                                        <p:cTn id="174" dur="1" fill="hold">
                                          <p:stCondLst>
                                            <p:cond delay="249"/>
                                          </p:stCondLst>
                                        </p:cTn>
                                        <p:tgtEl>
                                          <p:spTgt spid="1201"/>
                                        </p:tgtEl>
                                        <p:attrNameLst>
                                          <p:attrName>style.visibility</p:attrName>
                                        </p:attrNameLst>
                                      </p:cBhvr>
                                      <p:to>
                                        <p:strVal val="visible"/>
                                      </p:to>
                                    </p:set>
                                  </p:childTnLst>
                                </p:cTn>
                              </p:par>
                            </p:childTnLst>
                          </p:cTn>
                        </p:par>
                        <p:par>
                          <p:cTn id="175" fill="hold">
                            <p:stCondLst>
                              <p:cond delay="14250"/>
                            </p:stCondLst>
                            <p:childTnLst>
                              <p:par>
                                <p:cTn id="176" presetID="1" presetClass="entr" presetSubtype="0" fill="hold" nodeType="afterEffect">
                                  <p:stCondLst>
                                    <p:cond delay="0"/>
                                  </p:stCondLst>
                                  <p:childTnLst>
                                    <p:set>
                                      <p:cBhvr>
                                        <p:cTn id="177" dur="1" fill="hold">
                                          <p:stCondLst>
                                            <p:cond delay="249"/>
                                          </p:stCondLst>
                                        </p:cTn>
                                        <p:tgtEl>
                                          <p:spTgt spid="1202"/>
                                        </p:tgtEl>
                                        <p:attrNameLst>
                                          <p:attrName>style.visibility</p:attrName>
                                        </p:attrNameLst>
                                      </p:cBhvr>
                                      <p:to>
                                        <p:strVal val="visible"/>
                                      </p:to>
                                    </p:set>
                                  </p:childTnLst>
                                </p:cTn>
                              </p:par>
                            </p:childTnLst>
                          </p:cTn>
                        </p:par>
                        <p:par>
                          <p:cTn id="178" fill="hold">
                            <p:stCondLst>
                              <p:cond delay="14500"/>
                            </p:stCondLst>
                            <p:childTnLst>
                              <p:par>
                                <p:cTn id="179" presetID="1" presetClass="entr" presetSubtype="0" fill="hold" nodeType="afterEffect">
                                  <p:stCondLst>
                                    <p:cond delay="0"/>
                                  </p:stCondLst>
                                  <p:childTnLst>
                                    <p:set>
                                      <p:cBhvr>
                                        <p:cTn id="180" dur="1" fill="hold">
                                          <p:stCondLst>
                                            <p:cond delay="249"/>
                                          </p:stCondLst>
                                        </p:cTn>
                                        <p:tgtEl>
                                          <p:spTgt spid="1203"/>
                                        </p:tgtEl>
                                        <p:attrNameLst>
                                          <p:attrName>style.visibility</p:attrName>
                                        </p:attrNameLst>
                                      </p:cBhvr>
                                      <p:to>
                                        <p:strVal val="visible"/>
                                      </p:to>
                                    </p:set>
                                  </p:childTnLst>
                                </p:cTn>
                              </p:par>
                            </p:childTnLst>
                          </p:cTn>
                        </p:par>
                        <p:par>
                          <p:cTn id="181" fill="hold">
                            <p:stCondLst>
                              <p:cond delay="14750"/>
                            </p:stCondLst>
                            <p:childTnLst>
                              <p:par>
                                <p:cTn id="182" presetID="1" presetClass="entr" presetSubtype="0" fill="hold" nodeType="afterEffect">
                                  <p:stCondLst>
                                    <p:cond delay="0"/>
                                  </p:stCondLst>
                                  <p:childTnLst>
                                    <p:set>
                                      <p:cBhvr>
                                        <p:cTn id="183" dur="1" fill="hold">
                                          <p:stCondLst>
                                            <p:cond delay="249"/>
                                          </p:stCondLst>
                                        </p:cTn>
                                        <p:tgtEl>
                                          <p:spTgt spid="1204"/>
                                        </p:tgtEl>
                                        <p:attrNameLst>
                                          <p:attrName>style.visibility</p:attrName>
                                        </p:attrNameLst>
                                      </p:cBhvr>
                                      <p:to>
                                        <p:strVal val="visible"/>
                                      </p:to>
                                    </p:set>
                                  </p:childTnLst>
                                </p:cTn>
                              </p:par>
                            </p:childTnLst>
                          </p:cTn>
                        </p:par>
                        <p:par>
                          <p:cTn id="184" fill="hold">
                            <p:stCondLst>
                              <p:cond delay="15000"/>
                            </p:stCondLst>
                            <p:childTnLst>
                              <p:par>
                                <p:cTn id="185" presetID="1" presetClass="entr" presetSubtype="0" fill="hold" nodeType="afterEffect">
                                  <p:stCondLst>
                                    <p:cond delay="0"/>
                                  </p:stCondLst>
                                  <p:childTnLst>
                                    <p:set>
                                      <p:cBhvr>
                                        <p:cTn id="186" dur="1" fill="hold">
                                          <p:stCondLst>
                                            <p:cond delay="249"/>
                                          </p:stCondLst>
                                        </p:cTn>
                                        <p:tgtEl>
                                          <p:spTgt spid="1205"/>
                                        </p:tgtEl>
                                        <p:attrNameLst>
                                          <p:attrName>style.visibility</p:attrName>
                                        </p:attrNameLst>
                                      </p:cBhvr>
                                      <p:to>
                                        <p:strVal val="visible"/>
                                      </p:to>
                                    </p:set>
                                  </p:childTnLst>
                                </p:cTn>
                              </p:par>
                            </p:childTnLst>
                          </p:cTn>
                        </p:par>
                        <p:par>
                          <p:cTn id="187" fill="hold">
                            <p:stCondLst>
                              <p:cond delay="15250"/>
                            </p:stCondLst>
                            <p:childTnLst>
                              <p:par>
                                <p:cTn id="188" presetID="1" presetClass="entr" presetSubtype="0" fill="hold" nodeType="afterEffect">
                                  <p:stCondLst>
                                    <p:cond delay="0"/>
                                  </p:stCondLst>
                                  <p:childTnLst>
                                    <p:set>
                                      <p:cBhvr>
                                        <p:cTn id="189" dur="1" fill="hold">
                                          <p:stCondLst>
                                            <p:cond delay="249"/>
                                          </p:stCondLst>
                                        </p:cTn>
                                        <p:tgtEl>
                                          <p:spTgt spid="1206"/>
                                        </p:tgtEl>
                                        <p:attrNameLst>
                                          <p:attrName>style.visibility</p:attrName>
                                        </p:attrNameLst>
                                      </p:cBhvr>
                                      <p:to>
                                        <p:strVal val="visible"/>
                                      </p:to>
                                    </p:set>
                                  </p:childTnLst>
                                </p:cTn>
                              </p:par>
                            </p:childTnLst>
                          </p:cTn>
                        </p:par>
                        <p:par>
                          <p:cTn id="190" fill="hold">
                            <p:stCondLst>
                              <p:cond delay="15500"/>
                            </p:stCondLst>
                            <p:childTnLst>
                              <p:par>
                                <p:cTn id="191" presetID="1" presetClass="entr" presetSubtype="0" fill="hold" nodeType="afterEffect">
                                  <p:stCondLst>
                                    <p:cond delay="0"/>
                                  </p:stCondLst>
                                  <p:childTnLst>
                                    <p:set>
                                      <p:cBhvr>
                                        <p:cTn id="192" dur="1" fill="hold">
                                          <p:stCondLst>
                                            <p:cond delay="249"/>
                                          </p:stCondLst>
                                        </p:cTn>
                                        <p:tgtEl>
                                          <p:spTgt spid="1207"/>
                                        </p:tgtEl>
                                        <p:attrNameLst>
                                          <p:attrName>style.visibility</p:attrName>
                                        </p:attrNameLst>
                                      </p:cBhvr>
                                      <p:to>
                                        <p:strVal val="visible"/>
                                      </p:to>
                                    </p:set>
                                  </p:childTnLst>
                                </p:cTn>
                              </p:par>
                            </p:childTnLst>
                          </p:cTn>
                        </p:par>
                        <p:par>
                          <p:cTn id="193" fill="hold">
                            <p:stCondLst>
                              <p:cond delay="15750"/>
                            </p:stCondLst>
                            <p:childTnLst>
                              <p:par>
                                <p:cTn id="194" presetID="1" presetClass="entr" presetSubtype="0" fill="hold" nodeType="afterEffect">
                                  <p:stCondLst>
                                    <p:cond delay="0"/>
                                  </p:stCondLst>
                                  <p:childTnLst>
                                    <p:set>
                                      <p:cBhvr>
                                        <p:cTn id="195" dur="1" fill="hold">
                                          <p:stCondLst>
                                            <p:cond delay="249"/>
                                          </p:stCondLst>
                                        </p:cTn>
                                        <p:tgtEl>
                                          <p:spTgt spid="1208"/>
                                        </p:tgtEl>
                                        <p:attrNameLst>
                                          <p:attrName>style.visibility</p:attrName>
                                        </p:attrNameLst>
                                      </p:cBhvr>
                                      <p:to>
                                        <p:strVal val="visible"/>
                                      </p:to>
                                    </p:set>
                                  </p:childTnLst>
                                </p:cTn>
                              </p:par>
                            </p:childTnLst>
                          </p:cTn>
                        </p:par>
                        <p:par>
                          <p:cTn id="196" fill="hold">
                            <p:stCondLst>
                              <p:cond delay="16000"/>
                            </p:stCondLst>
                            <p:childTnLst>
                              <p:par>
                                <p:cTn id="197" presetID="1" presetClass="entr" presetSubtype="0" fill="hold" nodeType="afterEffect">
                                  <p:stCondLst>
                                    <p:cond delay="0"/>
                                  </p:stCondLst>
                                  <p:childTnLst>
                                    <p:set>
                                      <p:cBhvr>
                                        <p:cTn id="198" dur="1" fill="hold">
                                          <p:stCondLst>
                                            <p:cond delay="249"/>
                                          </p:stCondLst>
                                        </p:cTn>
                                        <p:tgtEl>
                                          <p:spTgt spid="1209"/>
                                        </p:tgtEl>
                                        <p:attrNameLst>
                                          <p:attrName>style.visibility</p:attrName>
                                        </p:attrNameLst>
                                      </p:cBhvr>
                                      <p:to>
                                        <p:strVal val="visible"/>
                                      </p:to>
                                    </p:set>
                                  </p:childTnLst>
                                </p:cTn>
                              </p:par>
                            </p:childTnLst>
                          </p:cTn>
                        </p:par>
                        <p:par>
                          <p:cTn id="199" fill="hold">
                            <p:stCondLst>
                              <p:cond delay="16250"/>
                            </p:stCondLst>
                            <p:childTnLst>
                              <p:par>
                                <p:cTn id="200" presetID="1" presetClass="entr" presetSubtype="0" fill="hold" nodeType="afterEffect">
                                  <p:stCondLst>
                                    <p:cond delay="0"/>
                                  </p:stCondLst>
                                  <p:childTnLst>
                                    <p:set>
                                      <p:cBhvr>
                                        <p:cTn id="201" dur="1" fill="hold">
                                          <p:stCondLst>
                                            <p:cond delay="249"/>
                                          </p:stCondLst>
                                        </p:cTn>
                                        <p:tgtEl>
                                          <p:spTgt spid="1210"/>
                                        </p:tgtEl>
                                        <p:attrNameLst>
                                          <p:attrName>style.visibility</p:attrName>
                                        </p:attrNameLst>
                                      </p:cBhvr>
                                      <p:to>
                                        <p:strVal val="visible"/>
                                      </p:to>
                                    </p:set>
                                  </p:childTnLst>
                                </p:cTn>
                              </p:par>
                            </p:childTnLst>
                          </p:cTn>
                        </p:par>
                        <p:par>
                          <p:cTn id="202" fill="hold">
                            <p:stCondLst>
                              <p:cond delay="16500"/>
                            </p:stCondLst>
                            <p:childTnLst>
                              <p:par>
                                <p:cTn id="203" presetID="1" presetClass="entr" presetSubtype="0" fill="hold" nodeType="afterEffect">
                                  <p:stCondLst>
                                    <p:cond delay="0"/>
                                  </p:stCondLst>
                                  <p:childTnLst>
                                    <p:set>
                                      <p:cBhvr>
                                        <p:cTn id="204" dur="1" fill="hold">
                                          <p:stCondLst>
                                            <p:cond delay="249"/>
                                          </p:stCondLst>
                                        </p:cTn>
                                        <p:tgtEl>
                                          <p:spTgt spid="1211"/>
                                        </p:tgtEl>
                                        <p:attrNameLst>
                                          <p:attrName>style.visibility</p:attrName>
                                        </p:attrNameLst>
                                      </p:cBhvr>
                                      <p:to>
                                        <p:strVal val="visible"/>
                                      </p:to>
                                    </p:set>
                                  </p:childTnLst>
                                </p:cTn>
                              </p:par>
                            </p:childTnLst>
                          </p:cTn>
                        </p:par>
                        <p:par>
                          <p:cTn id="205" fill="hold">
                            <p:stCondLst>
                              <p:cond delay="16750"/>
                            </p:stCondLst>
                            <p:childTnLst>
                              <p:par>
                                <p:cTn id="206" presetID="1" presetClass="entr" presetSubtype="0" fill="hold" nodeType="afterEffect">
                                  <p:stCondLst>
                                    <p:cond delay="0"/>
                                  </p:stCondLst>
                                  <p:childTnLst>
                                    <p:set>
                                      <p:cBhvr>
                                        <p:cTn id="207" dur="1" fill="hold">
                                          <p:stCondLst>
                                            <p:cond delay="249"/>
                                          </p:stCondLst>
                                        </p:cTn>
                                        <p:tgtEl>
                                          <p:spTgt spid="1212"/>
                                        </p:tgtEl>
                                        <p:attrNameLst>
                                          <p:attrName>style.visibility</p:attrName>
                                        </p:attrNameLst>
                                      </p:cBhvr>
                                      <p:to>
                                        <p:strVal val="visible"/>
                                      </p:to>
                                    </p:set>
                                  </p:childTnLst>
                                </p:cTn>
                              </p:par>
                            </p:childTnLst>
                          </p:cTn>
                        </p:par>
                        <p:par>
                          <p:cTn id="208" fill="hold">
                            <p:stCondLst>
                              <p:cond delay="17000"/>
                            </p:stCondLst>
                            <p:childTnLst>
                              <p:par>
                                <p:cTn id="209" presetID="1" presetClass="entr" presetSubtype="0" fill="hold" nodeType="afterEffect">
                                  <p:stCondLst>
                                    <p:cond delay="0"/>
                                  </p:stCondLst>
                                  <p:childTnLst>
                                    <p:set>
                                      <p:cBhvr>
                                        <p:cTn id="210" dur="1" fill="hold">
                                          <p:stCondLst>
                                            <p:cond delay="249"/>
                                          </p:stCondLst>
                                        </p:cTn>
                                        <p:tgtEl>
                                          <p:spTgt spid="1213"/>
                                        </p:tgtEl>
                                        <p:attrNameLst>
                                          <p:attrName>style.visibility</p:attrName>
                                        </p:attrNameLst>
                                      </p:cBhvr>
                                      <p:to>
                                        <p:strVal val="visible"/>
                                      </p:to>
                                    </p:set>
                                  </p:childTnLst>
                                </p:cTn>
                              </p:par>
                            </p:childTnLst>
                          </p:cTn>
                        </p:par>
                        <p:par>
                          <p:cTn id="211" fill="hold">
                            <p:stCondLst>
                              <p:cond delay="17250"/>
                            </p:stCondLst>
                            <p:childTnLst>
                              <p:par>
                                <p:cTn id="212" presetID="1" presetClass="entr" presetSubtype="0" fill="hold" nodeType="afterEffect">
                                  <p:stCondLst>
                                    <p:cond delay="0"/>
                                  </p:stCondLst>
                                  <p:childTnLst>
                                    <p:set>
                                      <p:cBhvr>
                                        <p:cTn id="213" dur="1" fill="hold">
                                          <p:stCondLst>
                                            <p:cond delay="249"/>
                                          </p:stCondLst>
                                        </p:cTn>
                                        <p:tgtEl>
                                          <p:spTgt spid="1214"/>
                                        </p:tgtEl>
                                        <p:attrNameLst>
                                          <p:attrName>style.visibility</p:attrName>
                                        </p:attrNameLst>
                                      </p:cBhvr>
                                      <p:to>
                                        <p:strVal val="visible"/>
                                      </p:to>
                                    </p:set>
                                  </p:childTnLst>
                                </p:cTn>
                              </p:par>
                            </p:childTnLst>
                          </p:cTn>
                        </p:par>
                        <p:par>
                          <p:cTn id="214" fill="hold">
                            <p:stCondLst>
                              <p:cond delay="17500"/>
                            </p:stCondLst>
                            <p:childTnLst>
                              <p:par>
                                <p:cTn id="215" presetID="1" presetClass="entr" presetSubtype="0" fill="hold" nodeType="afterEffect">
                                  <p:stCondLst>
                                    <p:cond delay="0"/>
                                  </p:stCondLst>
                                  <p:childTnLst>
                                    <p:set>
                                      <p:cBhvr>
                                        <p:cTn id="216" dur="1" fill="hold">
                                          <p:stCondLst>
                                            <p:cond delay="249"/>
                                          </p:stCondLst>
                                        </p:cTn>
                                        <p:tgtEl>
                                          <p:spTgt spid="1215"/>
                                        </p:tgtEl>
                                        <p:attrNameLst>
                                          <p:attrName>style.visibility</p:attrName>
                                        </p:attrNameLst>
                                      </p:cBhvr>
                                      <p:to>
                                        <p:strVal val="visible"/>
                                      </p:to>
                                    </p:set>
                                  </p:childTnLst>
                                </p:cTn>
                              </p:par>
                            </p:childTnLst>
                          </p:cTn>
                        </p:par>
                        <p:par>
                          <p:cTn id="217" fill="hold">
                            <p:stCondLst>
                              <p:cond delay="17750"/>
                            </p:stCondLst>
                            <p:childTnLst>
                              <p:par>
                                <p:cTn id="218" presetID="1" presetClass="entr" presetSubtype="0" fill="hold" nodeType="afterEffect">
                                  <p:stCondLst>
                                    <p:cond delay="0"/>
                                  </p:stCondLst>
                                  <p:childTnLst>
                                    <p:set>
                                      <p:cBhvr>
                                        <p:cTn id="219" dur="1" fill="hold">
                                          <p:stCondLst>
                                            <p:cond delay="249"/>
                                          </p:stCondLst>
                                        </p:cTn>
                                        <p:tgtEl>
                                          <p:spTgt spid="1216"/>
                                        </p:tgtEl>
                                        <p:attrNameLst>
                                          <p:attrName>style.visibility</p:attrName>
                                        </p:attrNameLst>
                                      </p:cBhvr>
                                      <p:to>
                                        <p:strVal val="visible"/>
                                      </p:to>
                                    </p:set>
                                  </p:childTnLst>
                                </p:cTn>
                              </p:par>
                            </p:childTnLst>
                          </p:cTn>
                        </p:par>
                        <p:par>
                          <p:cTn id="220" fill="hold">
                            <p:stCondLst>
                              <p:cond delay="18000"/>
                            </p:stCondLst>
                            <p:childTnLst>
                              <p:par>
                                <p:cTn id="221" presetID="1" presetClass="entr" presetSubtype="0" fill="hold" nodeType="afterEffect">
                                  <p:stCondLst>
                                    <p:cond delay="0"/>
                                  </p:stCondLst>
                                  <p:childTnLst>
                                    <p:set>
                                      <p:cBhvr>
                                        <p:cTn id="222" dur="1" fill="hold">
                                          <p:stCondLst>
                                            <p:cond delay="249"/>
                                          </p:stCondLst>
                                        </p:cTn>
                                        <p:tgtEl>
                                          <p:spTgt spid="1217"/>
                                        </p:tgtEl>
                                        <p:attrNameLst>
                                          <p:attrName>style.visibility</p:attrName>
                                        </p:attrNameLst>
                                      </p:cBhvr>
                                      <p:to>
                                        <p:strVal val="visible"/>
                                      </p:to>
                                    </p:set>
                                  </p:childTnLst>
                                </p:cTn>
                              </p:par>
                            </p:childTnLst>
                          </p:cTn>
                        </p:par>
                        <p:par>
                          <p:cTn id="223" fill="hold">
                            <p:stCondLst>
                              <p:cond delay="18250"/>
                            </p:stCondLst>
                            <p:childTnLst>
                              <p:par>
                                <p:cTn id="224" presetID="1" presetClass="entr" presetSubtype="0" fill="hold" nodeType="afterEffect">
                                  <p:stCondLst>
                                    <p:cond delay="0"/>
                                  </p:stCondLst>
                                  <p:childTnLst>
                                    <p:set>
                                      <p:cBhvr>
                                        <p:cTn id="225" dur="1" fill="hold">
                                          <p:stCondLst>
                                            <p:cond delay="249"/>
                                          </p:stCondLst>
                                        </p:cTn>
                                        <p:tgtEl>
                                          <p:spTgt spid="1218"/>
                                        </p:tgtEl>
                                        <p:attrNameLst>
                                          <p:attrName>style.visibility</p:attrName>
                                        </p:attrNameLst>
                                      </p:cBhvr>
                                      <p:to>
                                        <p:strVal val="visible"/>
                                      </p:to>
                                    </p:set>
                                  </p:childTnLst>
                                </p:cTn>
                              </p:par>
                            </p:childTnLst>
                          </p:cTn>
                        </p:par>
                        <p:par>
                          <p:cTn id="226" fill="hold">
                            <p:stCondLst>
                              <p:cond delay="18500"/>
                            </p:stCondLst>
                            <p:childTnLst>
                              <p:par>
                                <p:cTn id="227" presetID="1" presetClass="entr" presetSubtype="0" fill="hold" nodeType="afterEffect">
                                  <p:stCondLst>
                                    <p:cond delay="0"/>
                                  </p:stCondLst>
                                  <p:childTnLst>
                                    <p:set>
                                      <p:cBhvr>
                                        <p:cTn id="228" dur="1" fill="hold">
                                          <p:stCondLst>
                                            <p:cond delay="249"/>
                                          </p:stCondLst>
                                        </p:cTn>
                                        <p:tgtEl>
                                          <p:spTgt spid="1219"/>
                                        </p:tgtEl>
                                        <p:attrNameLst>
                                          <p:attrName>style.visibility</p:attrName>
                                        </p:attrNameLst>
                                      </p:cBhvr>
                                      <p:to>
                                        <p:strVal val="visible"/>
                                      </p:to>
                                    </p:set>
                                  </p:childTnLst>
                                </p:cTn>
                              </p:par>
                            </p:childTnLst>
                          </p:cTn>
                        </p:par>
                        <p:par>
                          <p:cTn id="229" fill="hold">
                            <p:stCondLst>
                              <p:cond delay="18750"/>
                            </p:stCondLst>
                            <p:childTnLst>
                              <p:par>
                                <p:cTn id="230" presetID="1" presetClass="entr" presetSubtype="0" fill="hold" nodeType="afterEffect">
                                  <p:stCondLst>
                                    <p:cond delay="0"/>
                                  </p:stCondLst>
                                  <p:childTnLst>
                                    <p:set>
                                      <p:cBhvr>
                                        <p:cTn id="231" dur="1" fill="hold">
                                          <p:stCondLst>
                                            <p:cond delay="249"/>
                                          </p:stCondLst>
                                        </p:cTn>
                                        <p:tgtEl>
                                          <p:spTgt spid="1220"/>
                                        </p:tgtEl>
                                        <p:attrNameLst>
                                          <p:attrName>style.visibility</p:attrName>
                                        </p:attrNameLst>
                                      </p:cBhvr>
                                      <p:to>
                                        <p:strVal val="visible"/>
                                      </p:to>
                                    </p:set>
                                  </p:childTnLst>
                                </p:cTn>
                              </p:par>
                            </p:childTnLst>
                          </p:cTn>
                        </p:par>
                        <p:par>
                          <p:cTn id="232" fill="hold">
                            <p:stCondLst>
                              <p:cond delay="19000"/>
                            </p:stCondLst>
                            <p:childTnLst>
                              <p:par>
                                <p:cTn id="233" presetID="1" presetClass="entr" presetSubtype="0" fill="hold" nodeType="afterEffect">
                                  <p:stCondLst>
                                    <p:cond delay="0"/>
                                  </p:stCondLst>
                                  <p:childTnLst>
                                    <p:set>
                                      <p:cBhvr>
                                        <p:cTn id="234" dur="1" fill="hold">
                                          <p:stCondLst>
                                            <p:cond delay="249"/>
                                          </p:stCondLst>
                                        </p:cTn>
                                        <p:tgtEl>
                                          <p:spTgt spid="1221"/>
                                        </p:tgtEl>
                                        <p:attrNameLst>
                                          <p:attrName>style.visibility</p:attrName>
                                        </p:attrNameLst>
                                      </p:cBhvr>
                                      <p:to>
                                        <p:strVal val="visible"/>
                                      </p:to>
                                    </p:set>
                                  </p:childTnLst>
                                </p:cTn>
                              </p:par>
                            </p:childTnLst>
                          </p:cTn>
                        </p:par>
                        <p:par>
                          <p:cTn id="235" fill="hold">
                            <p:stCondLst>
                              <p:cond delay="19250"/>
                            </p:stCondLst>
                            <p:childTnLst>
                              <p:par>
                                <p:cTn id="236" presetID="11" presetClass="entr" presetSubtype="0" fill="hold" nodeType="afterEffect">
                                  <p:stCondLst>
                                    <p:cond delay="0"/>
                                  </p:stCondLst>
                                  <p:childTnLst>
                                    <p:set>
                                      <p:cBhvr>
                                        <p:cTn id="237" dur="250">
                                          <p:stCondLst>
                                            <p:cond delay="0"/>
                                          </p:stCondLst>
                                        </p:cTn>
                                        <p:tgtEl>
                                          <p:spTgt spid="1222"/>
                                        </p:tgtEl>
                                        <p:attrNameLst>
                                          <p:attrName>style.visibility</p:attrName>
                                        </p:attrNameLst>
                                      </p:cBhvr>
                                      <p:to>
                                        <p:strVal val="visible"/>
                                      </p:to>
                                    </p:set>
                                  </p:childTnLst>
                                </p:cTn>
                              </p:par>
                              <p:par>
                                <p:cTn id="238" presetID="10" presetClass="entr" presetSubtype="0" fill="hold" grpId="0" nodeType="withEffect">
                                  <p:stCondLst>
                                    <p:cond delay="0"/>
                                  </p:stCondLst>
                                  <p:childTnLst>
                                    <p:set>
                                      <p:cBhvr>
                                        <p:cTn id="239" dur="1" fill="hold">
                                          <p:stCondLst>
                                            <p:cond delay="0"/>
                                          </p:stCondLst>
                                        </p:cTn>
                                        <p:tgtEl>
                                          <p:spTgt spid="1223"/>
                                        </p:tgtEl>
                                        <p:attrNameLst>
                                          <p:attrName>style.visibility</p:attrName>
                                        </p:attrNameLst>
                                      </p:cBhvr>
                                      <p:to>
                                        <p:strVal val="visible"/>
                                      </p:to>
                                    </p:set>
                                    <p:animEffect transition="in" filter="fade">
                                      <p:cBhvr>
                                        <p:cTn id="240" dur="500"/>
                                        <p:tgtEl>
                                          <p:spTgt spid="1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CA5D5F-8C27-4651-B03B-4EE16C3A6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extBox 6">
            <a:extLst>
              <a:ext uri="{FF2B5EF4-FFF2-40B4-BE49-F238E27FC236}">
                <a16:creationId xmlns:a16="http://schemas.microsoft.com/office/drawing/2014/main" id="{9BF0C2E9-C5CD-4624-A7A7-8231B3C061E0}"/>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Concurrent Maze Search</a:t>
            </a:r>
          </a:p>
        </p:txBody>
      </p:sp>
      <p:grpSp>
        <p:nvGrpSpPr>
          <p:cNvPr id="942" name="Group 2">
            <a:extLst>
              <a:ext uri="{FF2B5EF4-FFF2-40B4-BE49-F238E27FC236}">
                <a16:creationId xmlns:a16="http://schemas.microsoft.com/office/drawing/2014/main" id="{3C9DCE12-3434-42FF-995D-98F1FB7255AD}"/>
              </a:ext>
            </a:extLst>
          </p:cNvPr>
          <p:cNvGrpSpPr>
            <a:grpSpLocks/>
          </p:cNvGrpSpPr>
          <p:nvPr/>
        </p:nvGrpSpPr>
        <p:grpSpPr bwMode="auto">
          <a:xfrm>
            <a:off x="1714500" y="1763643"/>
            <a:ext cx="8763000" cy="4191000"/>
            <a:chOff x="144" y="1344"/>
            <a:chExt cx="5520" cy="2640"/>
          </a:xfrm>
        </p:grpSpPr>
        <p:sp>
          <p:nvSpPr>
            <p:cNvPr id="943" name="Rectangle 3">
              <a:extLst>
                <a:ext uri="{FF2B5EF4-FFF2-40B4-BE49-F238E27FC236}">
                  <a16:creationId xmlns:a16="http://schemas.microsoft.com/office/drawing/2014/main" id="{9776262C-DBF7-44FA-95D1-521F148BAB49}"/>
                </a:ext>
              </a:extLst>
            </p:cNvPr>
            <p:cNvSpPr>
              <a:spLocks noChangeArrowheads="1"/>
            </p:cNvSpPr>
            <p:nvPr/>
          </p:nvSpPr>
          <p:spPr bwMode="auto">
            <a:xfrm>
              <a:off x="384" y="1344"/>
              <a:ext cx="5040" cy="26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4" name="Rectangle 4">
              <a:extLst>
                <a:ext uri="{FF2B5EF4-FFF2-40B4-BE49-F238E27FC236}">
                  <a16:creationId xmlns:a16="http://schemas.microsoft.com/office/drawing/2014/main" id="{12082F02-3A29-415E-B8C8-4E1CFD891A8A}"/>
                </a:ext>
              </a:extLst>
            </p:cNvPr>
            <p:cNvSpPr>
              <a:spLocks noChangeArrowheads="1"/>
            </p:cNvSpPr>
            <p:nvPr/>
          </p:nvSpPr>
          <p:spPr bwMode="auto">
            <a:xfrm>
              <a:off x="38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5" name="Rectangle 5">
              <a:extLst>
                <a:ext uri="{FF2B5EF4-FFF2-40B4-BE49-F238E27FC236}">
                  <a16:creationId xmlns:a16="http://schemas.microsoft.com/office/drawing/2014/main" id="{EF1F5A21-0F43-4814-BAE5-52A70F6BC943}"/>
                </a:ext>
              </a:extLst>
            </p:cNvPr>
            <p:cNvSpPr>
              <a:spLocks noChangeArrowheads="1"/>
            </p:cNvSpPr>
            <p:nvPr/>
          </p:nvSpPr>
          <p:spPr bwMode="auto">
            <a:xfrm>
              <a:off x="62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6" name="Rectangle 6">
              <a:extLst>
                <a:ext uri="{FF2B5EF4-FFF2-40B4-BE49-F238E27FC236}">
                  <a16:creationId xmlns:a16="http://schemas.microsoft.com/office/drawing/2014/main" id="{AC253578-91F7-48DF-B9E5-6A89B8C5B0D9}"/>
                </a:ext>
              </a:extLst>
            </p:cNvPr>
            <p:cNvSpPr>
              <a:spLocks noChangeArrowheads="1"/>
            </p:cNvSpPr>
            <p:nvPr/>
          </p:nvSpPr>
          <p:spPr bwMode="auto">
            <a:xfrm>
              <a:off x="86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7" name="Rectangle 7">
              <a:extLst>
                <a:ext uri="{FF2B5EF4-FFF2-40B4-BE49-F238E27FC236}">
                  <a16:creationId xmlns:a16="http://schemas.microsoft.com/office/drawing/2014/main" id="{250F9930-26A7-413F-9BA1-A34B07244622}"/>
                </a:ext>
              </a:extLst>
            </p:cNvPr>
            <p:cNvSpPr>
              <a:spLocks noChangeArrowheads="1"/>
            </p:cNvSpPr>
            <p:nvPr/>
          </p:nvSpPr>
          <p:spPr bwMode="auto">
            <a:xfrm>
              <a:off x="110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8" name="Rectangle 8">
              <a:extLst>
                <a:ext uri="{FF2B5EF4-FFF2-40B4-BE49-F238E27FC236}">
                  <a16:creationId xmlns:a16="http://schemas.microsoft.com/office/drawing/2014/main" id="{0766F81A-97CA-4CC1-BE9E-A48D3603E631}"/>
                </a:ext>
              </a:extLst>
            </p:cNvPr>
            <p:cNvSpPr>
              <a:spLocks noChangeArrowheads="1"/>
            </p:cNvSpPr>
            <p:nvPr/>
          </p:nvSpPr>
          <p:spPr bwMode="auto">
            <a:xfrm>
              <a:off x="134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9" name="Rectangle 9">
              <a:extLst>
                <a:ext uri="{FF2B5EF4-FFF2-40B4-BE49-F238E27FC236}">
                  <a16:creationId xmlns:a16="http://schemas.microsoft.com/office/drawing/2014/main" id="{6CA5240E-FFFC-40AE-9CE1-F3847D77FCF2}"/>
                </a:ext>
              </a:extLst>
            </p:cNvPr>
            <p:cNvSpPr>
              <a:spLocks noChangeArrowheads="1"/>
            </p:cNvSpPr>
            <p:nvPr/>
          </p:nvSpPr>
          <p:spPr bwMode="auto">
            <a:xfrm>
              <a:off x="158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0" name="Rectangle 10">
              <a:extLst>
                <a:ext uri="{FF2B5EF4-FFF2-40B4-BE49-F238E27FC236}">
                  <a16:creationId xmlns:a16="http://schemas.microsoft.com/office/drawing/2014/main" id="{557FA21E-BE5A-4CA5-AD0A-FD8F3D540B2A}"/>
                </a:ext>
              </a:extLst>
            </p:cNvPr>
            <p:cNvSpPr>
              <a:spLocks noChangeArrowheads="1"/>
            </p:cNvSpPr>
            <p:nvPr/>
          </p:nvSpPr>
          <p:spPr bwMode="auto">
            <a:xfrm>
              <a:off x="182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1" name="Rectangle 11">
              <a:extLst>
                <a:ext uri="{FF2B5EF4-FFF2-40B4-BE49-F238E27FC236}">
                  <a16:creationId xmlns:a16="http://schemas.microsoft.com/office/drawing/2014/main" id="{154F2BDB-8FBC-481E-B5AD-511692AC4C23}"/>
                </a:ext>
              </a:extLst>
            </p:cNvPr>
            <p:cNvSpPr>
              <a:spLocks noChangeArrowheads="1"/>
            </p:cNvSpPr>
            <p:nvPr/>
          </p:nvSpPr>
          <p:spPr bwMode="auto">
            <a:xfrm>
              <a:off x="206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 name="Rectangle 12">
              <a:extLst>
                <a:ext uri="{FF2B5EF4-FFF2-40B4-BE49-F238E27FC236}">
                  <a16:creationId xmlns:a16="http://schemas.microsoft.com/office/drawing/2014/main" id="{9D8EBCF1-40AF-45E9-8B35-F9E4AC1CDEEF}"/>
                </a:ext>
              </a:extLst>
            </p:cNvPr>
            <p:cNvSpPr>
              <a:spLocks noChangeArrowheads="1"/>
            </p:cNvSpPr>
            <p:nvPr/>
          </p:nvSpPr>
          <p:spPr bwMode="auto">
            <a:xfrm>
              <a:off x="230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3" name="Rectangle 13">
              <a:extLst>
                <a:ext uri="{FF2B5EF4-FFF2-40B4-BE49-F238E27FC236}">
                  <a16:creationId xmlns:a16="http://schemas.microsoft.com/office/drawing/2014/main" id="{E542269D-7A3B-4930-9AF9-54FA8230591F}"/>
                </a:ext>
              </a:extLst>
            </p:cNvPr>
            <p:cNvSpPr>
              <a:spLocks noChangeArrowheads="1"/>
            </p:cNvSpPr>
            <p:nvPr/>
          </p:nvSpPr>
          <p:spPr bwMode="auto">
            <a:xfrm>
              <a:off x="254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4" name="Rectangle 14">
              <a:extLst>
                <a:ext uri="{FF2B5EF4-FFF2-40B4-BE49-F238E27FC236}">
                  <a16:creationId xmlns:a16="http://schemas.microsoft.com/office/drawing/2014/main" id="{AC05B74E-A295-4041-A453-D85D645513D9}"/>
                </a:ext>
              </a:extLst>
            </p:cNvPr>
            <p:cNvSpPr>
              <a:spLocks noChangeArrowheads="1"/>
            </p:cNvSpPr>
            <p:nvPr/>
          </p:nvSpPr>
          <p:spPr bwMode="auto">
            <a:xfrm>
              <a:off x="278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5" name="Rectangle 15">
              <a:extLst>
                <a:ext uri="{FF2B5EF4-FFF2-40B4-BE49-F238E27FC236}">
                  <a16:creationId xmlns:a16="http://schemas.microsoft.com/office/drawing/2014/main" id="{043197E1-74D0-4424-9C25-2C26F0C06728}"/>
                </a:ext>
              </a:extLst>
            </p:cNvPr>
            <p:cNvSpPr>
              <a:spLocks noChangeArrowheads="1"/>
            </p:cNvSpPr>
            <p:nvPr/>
          </p:nvSpPr>
          <p:spPr bwMode="auto">
            <a:xfrm>
              <a:off x="302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6" name="Rectangle 16">
              <a:extLst>
                <a:ext uri="{FF2B5EF4-FFF2-40B4-BE49-F238E27FC236}">
                  <a16:creationId xmlns:a16="http://schemas.microsoft.com/office/drawing/2014/main" id="{C67CEF12-01C8-4622-B09D-F20B20E8E9EE}"/>
                </a:ext>
              </a:extLst>
            </p:cNvPr>
            <p:cNvSpPr>
              <a:spLocks noChangeArrowheads="1"/>
            </p:cNvSpPr>
            <p:nvPr/>
          </p:nvSpPr>
          <p:spPr bwMode="auto">
            <a:xfrm>
              <a:off x="326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7" name="Rectangle 17">
              <a:extLst>
                <a:ext uri="{FF2B5EF4-FFF2-40B4-BE49-F238E27FC236}">
                  <a16:creationId xmlns:a16="http://schemas.microsoft.com/office/drawing/2014/main" id="{87C284C2-F5B7-42AA-AE54-BB48411813E5}"/>
                </a:ext>
              </a:extLst>
            </p:cNvPr>
            <p:cNvSpPr>
              <a:spLocks noChangeArrowheads="1"/>
            </p:cNvSpPr>
            <p:nvPr/>
          </p:nvSpPr>
          <p:spPr bwMode="auto">
            <a:xfrm>
              <a:off x="350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8" name="Rectangle 18">
              <a:extLst>
                <a:ext uri="{FF2B5EF4-FFF2-40B4-BE49-F238E27FC236}">
                  <a16:creationId xmlns:a16="http://schemas.microsoft.com/office/drawing/2014/main" id="{0A17E7CA-8850-4470-A9CF-4F0AFFC60E6C}"/>
                </a:ext>
              </a:extLst>
            </p:cNvPr>
            <p:cNvSpPr>
              <a:spLocks noChangeArrowheads="1"/>
            </p:cNvSpPr>
            <p:nvPr/>
          </p:nvSpPr>
          <p:spPr bwMode="auto">
            <a:xfrm>
              <a:off x="374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9" name="Rectangle 19">
              <a:extLst>
                <a:ext uri="{FF2B5EF4-FFF2-40B4-BE49-F238E27FC236}">
                  <a16:creationId xmlns:a16="http://schemas.microsoft.com/office/drawing/2014/main" id="{B0D56015-4650-47DE-95EF-DA643B409D3C}"/>
                </a:ext>
              </a:extLst>
            </p:cNvPr>
            <p:cNvSpPr>
              <a:spLocks noChangeArrowheads="1"/>
            </p:cNvSpPr>
            <p:nvPr/>
          </p:nvSpPr>
          <p:spPr bwMode="auto">
            <a:xfrm>
              <a:off x="398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0" name="Rectangle 20">
              <a:extLst>
                <a:ext uri="{FF2B5EF4-FFF2-40B4-BE49-F238E27FC236}">
                  <a16:creationId xmlns:a16="http://schemas.microsoft.com/office/drawing/2014/main" id="{E228BE3D-1331-47D2-AB2C-07E5B8E5A33E}"/>
                </a:ext>
              </a:extLst>
            </p:cNvPr>
            <p:cNvSpPr>
              <a:spLocks noChangeArrowheads="1"/>
            </p:cNvSpPr>
            <p:nvPr/>
          </p:nvSpPr>
          <p:spPr bwMode="auto">
            <a:xfrm>
              <a:off x="422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1" name="Rectangle 21">
              <a:extLst>
                <a:ext uri="{FF2B5EF4-FFF2-40B4-BE49-F238E27FC236}">
                  <a16:creationId xmlns:a16="http://schemas.microsoft.com/office/drawing/2014/main" id="{4FDC96D2-C366-4193-B486-50286F38B900}"/>
                </a:ext>
              </a:extLst>
            </p:cNvPr>
            <p:cNvSpPr>
              <a:spLocks noChangeArrowheads="1"/>
            </p:cNvSpPr>
            <p:nvPr/>
          </p:nvSpPr>
          <p:spPr bwMode="auto">
            <a:xfrm>
              <a:off x="446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 name="Rectangle 22">
              <a:extLst>
                <a:ext uri="{FF2B5EF4-FFF2-40B4-BE49-F238E27FC236}">
                  <a16:creationId xmlns:a16="http://schemas.microsoft.com/office/drawing/2014/main" id="{C410880A-D379-4124-AB46-A64A7302D6DC}"/>
                </a:ext>
              </a:extLst>
            </p:cNvPr>
            <p:cNvSpPr>
              <a:spLocks noChangeArrowheads="1"/>
            </p:cNvSpPr>
            <p:nvPr/>
          </p:nvSpPr>
          <p:spPr bwMode="auto">
            <a:xfrm>
              <a:off x="4704" y="15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3" name="Rectangle 23">
              <a:extLst>
                <a:ext uri="{FF2B5EF4-FFF2-40B4-BE49-F238E27FC236}">
                  <a16:creationId xmlns:a16="http://schemas.microsoft.com/office/drawing/2014/main" id="{13EF8B69-2B79-4913-832E-46843D90CD25}"/>
                </a:ext>
              </a:extLst>
            </p:cNvPr>
            <p:cNvSpPr>
              <a:spLocks noChangeArrowheads="1"/>
            </p:cNvSpPr>
            <p:nvPr/>
          </p:nvSpPr>
          <p:spPr bwMode="auto">
            <a:xfrm>
              <a:off x="494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4" name="Rectangle 24">
              <a:extLst>
                <a:ext uri="{FF2B5EF4-FFF2-40B4-BE49-F238E27FC236}">
                  <a16:creationId xmlns:a16="http://schemas.microsoft.com/office/drawing/2014/main" id="{6E92B215-2D4C-4758-88C6-72F59B30C36F}"/>
                </a:ext>
              </a:extLst>
            </p:cNvPr>
            <p:cNvSpPr>
              <a:spLocks noChangeArrowheads="1"/>
            </p:cNvSpPr>
            <p:nvPr/>
          </p:nvSpPr>
          <p:spPr bwMode="auto">
            <a:xfrm>
              <a:off x="5184" y="15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5" name="Rectangle 25">
              <a:extLst>
                <a:ext uri="{FF2B5EF4-FFF2-40B4-BE49-F238E27FC236}">
                  <a16:creationId xmlns:a16="http://schemas.microsoft.com/office/drawing/2014/main" id="{0A5210F4-9126-4910-A862-6470A1546134}"/>
                </a:ext>
              </a:extLst>
            </p:cNvPr>
            <p:cNvSpPr>
              <a:spLocks noChangeArrowheads="1"/>
            </p:cNvSpPr>
            <p:nvPr/>
          </p:nvSpPr>
          <p:spPr bwMode="auto">
            <a:xfrm>
              <a:off x="38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6" name="Rectangle 26">
              <a:extLst>
                <a:ext uri="{FF2B5EF4-FFF2-40B4-BE49-F238E27FC236}">
                  <a16:creationId xmlns:a16="http://schemas.microsoft.com/office/drawing/2014/main" id="{83A735CC-F2DA-42D8-A988-FB835120469A}"/>
                </a:ext>
              </a:extLst>
            </p:cNvPr>
            <p:cNvSpPr>
              <a:spLocks noChangeArrowheads="1"/>
            </p:cNvSpPr>
            <p:nvPr/>
          </p:nvSpPr>
          <p:spPr bwMode="auto">
            <a:xfrm>
              <a:off x="62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7" name="Rectangle 27">
              <a:extLst>
                <a:ext uri="{FF2B5EF4-FFF2-40B4-BE49-F238E27FC236}">
                  <a16:creationId xmlns:a16="http://schemas.microsoft.com/office/drawing/2014/main" id="{75149B6B-FEFB-4263-B20B-C0DC0B3BD63E}"/>
                </a:ext>
              </a:extLst>
            </p:cNvPr>
            <p:cNvSpPr>
              <a:spLocks noChangeArrowheads="1"/>
            </p:cNvSpPr>
            <p:nvPr/>
          </p:nvSpPr>
          <p:spPr bwMode="auto">
            <a:xfrm>
              <a:off x="86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8" name="Rectangle 28">
              <a:extLst>
                <a:ext uri="{FF2B5EF4-FFF2-40B4-BE49-F238E27FC236}">
                  <a16:creationId xmlns:a16="http://schemas.microsoft.com/office/drawing/2014/main" id="{1CCBE83E-CB0B-4A12-A392-28F8B72412C2}"/>
                </a:ext>
              </a:extLst>
            </p:cNvPr>
            <p:cNvSpPr>
              <a:spLocks noChangeArrowheads="1"/>
            </p:cNvSpPr>
            <p:nvPr/>
          </p:nvSpPr>
          <p:spPr bwMode="auto">
            <a:xfrm>
              <a:off x="110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9" name="Rectangle 29">
              <a:extLst>
                <a:ext uri="{FF2B5EF4-FFF2-40B4-BE49-F238E27FC236}">
                  <a16:creationId xmlns:a16="http://schemas.microsoft.com/office/drawing/2014/main" id="{721C2DA8-2E36-4023-942D-78FBBACF7F7A}"/>
                </a:ext>
              </a:extLst>
            </p:cNvPr>
            <p:cNvSpPr>
              <a:spLocks noChangeArrowheads="1"/>
            </p:cNvSpPr>
            <p:nvPr/>
          </p:nvSpPr>
          <p:spPr bwMode="auto">
            <a:xfrm>
              <a:off x="134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0" name="Rectangle 30">
              <a:extLst>
                <a:ext uri="{FF2B5EF4-FFF2-40B4-BE49-F238E27FC236}">
                  <a16:creationId xmlns:a16="http://schemas.microsoft.com/office/drawing/2014/main" id="{65C3F841-09A1-498B-862F-C4B1D9CB12C5}"/>
                </a:ext>
              </a:extLst>
            </p:cNvPr>
            <p:cNvSpPr>
              <a:spLocks noChangeArrowheads="1"/>
            </p:cNvSpPr>
            <p:nvPr/>
          </p:nvSpPr>
          <p:spPr bwMode="auto">
            <a:xfrm>
              <a:off x="158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1" name="Rectangle 31">
              <a:extLst>
                <a:ext uri="{FF2B5EF4-FFF2-40B4-BE49-F238E27FC236}">
                  <a16:creationId xmlns:a16="http://schemas.microsoft.com/office/drawing/2014/main" id="{21F0557F-BAEC-42D9-8AEA-58114A8C26D7}"/>
                </a:ext>
              </a:extLst>
            </p:cNvPr>
            <p:cNvSpPr>
              <a:spLocks noChangeArrowheads="1"/>
            </p:cNvSpPr>
            <p:nvPr/>
          </p:nvSpPr>
          <p:spPr bwMode="auto">
            <a:xfrm>
              <a:off x="182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2" name="Rectangle 32">
              <a:extLst>
                <a:ext uri="{FF2B5EF4-FFF2-40B4-BE49-F238E27FC236}">
                  <a16:creationId xmlns:a16="http://schemas.microsoft.com/office/drawing/2014/main" id="{4A363848-4BF7-4589-8ADB-3229911618B4}"/>
                </a:ext>
              </a:extLst>
            </p:cNvPr>
            <p:cNvSpPr>
              <a:spLocks noChangeArrowheads="1"/>
            </p:cNvSpPr>
            <p:nvPr/>
          </p:nvSpPr>
          <p:spPr bwMode="auto">
            <a:xfrm>
              <a:off x="206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3" name="Rectangle 33">
              <a:extLst>
                <a:ext uri="{FF2B5EF4-FFF2-40B4-BE49-F238E27FC236}">
                  <a16:creationId xmlns:a16="http://schemas.microsoft.com/office/drawing/2014/main" id="{176F0F14-D8C8-44AA-9F59-E55C634CEA14}"/>
                </a:ext>
              </a:extLst>
            </p:cNvPr>
            <p:cNvSpPr>
              <a:spLocks noChangeArrowheads="1"/>
            </p:cNvSpPr>
            <p:nvPr/>
          </p:nvSpPr>
          <p:spPr bwMode="auto">
            <a:xfrm>
              <a:off x="230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4" name="Rectangle 34">
              <a:extLst>
                <a:ext uri="{FF2B5EF4-FFF2-40B4-BE49-F238E27FC236}">
                  <a16:creationId xmlns:a16="http://schemas.microsoft.com/office/drawing/2014/main" id="{E5490AB2-B22B-4641-B346-3AA2262F539C}"/>
                </a:ext>
              </a:extLst>
            </p:cNvPr>
            <p:cNvSpPr>
              <a:spLocks noChangeArrowheads="1"/>
            </p:cNvSpPr>
            <p:nvPr/>
          </p:nvSpPr>
          <p:spPr bwMode="auto">
            <a:xfrm>
              <a:off x="254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5" name="Rectangle 35">
              <a:extLst>
                <a:ext uri="{FF2B5EF4-FFF2-40B4-BE49-F238E27FC236}">
                  <a16:creationId xmlns:a16="http://schemas.microsoft.com/office/drawing/2014/main" id="{2A8D80A4-A42F-486B-BDEE-2D56F654E861}"/>
                </a:ext>
              </a:extLst>
            </p:cNvPr>
            <p:cNvSpPr>
              <a:spLocks noChangeArrowheads="1"/>
            </p:cNvSpPr>
            <p:nvPr/>
          </p:nvSpPr>
          <p:spPr bwMode="auto">
            <a:xfrm>
              <a:off x="278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6" name="Rectangle 36">
              <a:extLst>
                <a:ext uri="{FF2B5EF4-FFF2-40B4-BE49-F238E27FC236}">
                  <a16:creationId xmlns:a16="http://schemas.microsoft.com/office/drawing/2014/main" id="{855F95AF-BC70-4558-A845-87B630D66852}"/>
                </a:ext>
              </a:extLst>
            </p:cNvPr>
            <p:cNvSpPr>
              <a:spLocks noChangeArrowheads="1"/>
            </p:cNvSpPr>
            <p:nvPr/>
          </p:nvSpPr>
          <p:spPr bwMode="auto">
            <a:xfrm>
              <a:off x="302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7" name="Rectangle 37">
              <a:extLst>
                <a:ext uri="{FF2B5EF4-FFF2-40B4-BE49-F238E27FC236}">
                  <a16:creationId xmlns:a16="http://schemas.microsoft.com/office/drawing/2014/main" id="{3F3EE23D-4083-4C4E-A295-9CBA0DD1B504}"/>
                </a:ext>
              </a:extLst>
            </p:cNvPr>
            <p:cNvSpPr>
              <a:spLocks noChangeArrowheads="1"/>
            </p:cNvSpPr>
            <p:nvPr/>
          </p:nvSpPr>
          <p:spPr bwMode="auto">
            <a:xfrm>
              <a:off x="326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8" name="Rectangle 38">
              <a:extLst>
                <a:ext uri="{FF2B5EF4-FFF2-40B4-BE49-F238E27FC236}">
                  <a16:creationId xmlns:a16="http://schemas.microsoft.com/office/drawing/2014/main" id="{96E03C3B-2D11-4328-8ACA-EA94F5C14A30}"/>
                </a:ext>
              </a:extLst>
            </p:cNvPr>
            <p:cNvSpPr>
              <a:spLocks noChangeArrowheads="1"/>
            </p:cNvSpPr>
            <p:nvPr/>
          </p:nvSpPr>
          <p:spPr bwMode="auto">
            <a:xfrm>
              <a:off x="350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9" name="Rectangle 39">
              <a:extLst>
                <a:ext uri="{FF2B5EF4-FFF2-40B4-BE49-F238E27FC236}">
                  <a16:creationId xmlns:a16="http://schemas.microsoft.com/office/drawing/2014/main" id="{6782763B-30E1-412B-91C6-514198922274}"/>
                </a:ext>
              </a:extLst>
            </p:cNvPr>
            <p:cNvSpPr>
              <a:spLocks noChangeArrowheads="1"/>
            </p:cNvSpPr>
            <p:nvPr/>
          </p:nvSpPr>
          <p:spPr bwMode="auto">
            <a:xfrm>
              <a:off x="374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0" name="Rectangle 40">
              <a:extLst>
                <a:ext uri="{FF2B5EF4-FFF2-40B4-BE49-F238E27FC236}">
                  <a16:creationId xmlns:a16="http://schemas.microsoft.com/office/drawing/2014/main" id="{3478A040-4D7B-4B3B-8BCF-FF686F57080B}"/>
                </a:ext>
              </a:extLst>
            </p:cNvPr>
            <p:cNvSpPr>
              <a:spLocks noChangeArrowheads="1"/>
            </p:cNvSpPr>
            <p:nvPr/>
          </p:nvSpPr>
          <p:spPr bwMode="auto">
            <a:xfrm>
              <a:off x="398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1" name="Rectangle 41">
              <a:extLst>
                <a:ext uri="{FF2B5EF4-FFF2-40B4-BE49-F238E27FC236}">
                  <a16:creationId xmlns:a16="http://schemas.microsoft.com/office/drawing/2014/main" id="{8C3B46FB-2B4B-4153-8335-D335D27CAD28}"/>
                </a:ext>
              </a:extLst>
            </p:cNvPr>
            <p:cNvSpPr>
              <a:spLocks noChangeArrowheads="1"/>
            </p:cNvSpPr>
            <p:nvPr/>
          </p:nvSpPr>
          <p:spPr bwMode="auto">
            <a:xfrm>
              <a:off x="422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2" name="Rectangle 42">
              <a:extLst>
                <a:ext uri="{FF2B5EF4-FFF2-40B4-BE49-F238E27FC236}">
                  <a16:creationId xmlns:a16="http://schemas.microsoft.com/office/drawing/2014/main" id="{F6052B62-FB67-496A-BD90-DF3D4F5A84B4}"/>
                </a:ext>
              </a:extLst>
            </p:cNvPr>
            <p:cNvSpPr>
              <a:spLocks noChangeArrowheads="1"/>
            </p:cNvSpPr>
            <p:nvPr/>
          </p:nvSpPr>
          <p:spPr bwMode="auto">
            <a:xfrm>
              <a:off x="446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 name="Rectangle 43">
              <a:extLst>
                <a:ext uri="{FF2B5EF4-FFF2-40B4-BE49-F238E27FC236}">
                  <a16:creationId xmlns:a16="http://schemas.microsoft.com/office/drawing/2014/main" id="{A193C7E5-6EE4-49FB-815E-FD73C4F836B1}"/>
                </a:ext>
              </a:extLst>
            </p:cNvPr>
            <p:cNvSpPr>
              <a:spLocks noChangeArrowheads="1"/>
            </p:cNvSpPr>
            <p:nvPr/>
          </p:nvSpPr>
          <p:spPr bwMode="auto">
            <a:xfrm>
              <a:off x="4704" y="20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4" name="Rectangle 44">
              <a:extLst>
                <a:ext uri="{FF2B5EF4-FFF2-40B4-BE49-F238E27FC236}">
                  <a16:creationId xmlns:a16="http://schemas.microsoft.com/office/drawing/2014/main" id="{75E979F0-6A4E-4E9F-8A8F-E24771C50477}"/>
                </a:ext>
              </a:extLst>
            </p:cNvPr>
            <p:cNvSpPr>
              <a:spLocks noChangeArrowheads="1"/>
            </p:cNvSpPr>
            <p:nvPr/>
          </p:nvSpPr>
          <p:spPr bwMode="auto">
            <a:xfrm>
              <a:off x="494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5" name="Rectangle 45">
              <a:extLst>
                <a:ext uri="{FF2B5EF4-FFF2-40B4-BE49-F238E27FC236}">
                  <a16:creationId xmlns:a16="http://schemas.microsoft.com/office/drawing/2014/main" id="{6225AE8C-7A4F-42A2-A62C-B44F9E71C378}"/>
                </a:ext>
              </a:extLst>
            </p:cNvPr>
            <p:cNvSpPr>
              <a:spLocks noChangeArrowheads="1"/>
            </p:cNvSpPr>
            <p:nvPr/>
          </p:nvSpPr>
          <p:spPr bwMode="auto">
            <a:xfrm>
              <a:off x="5184" y="20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6" name="Rectangle 46">
              <a:extLst>
                <a:ext uri="{FF2B5EF4-FFF2-40B4-BE49-F238E27FC236}">
                  <a16:creationId xmlns:a16="http://schemas.microsoft.com/office/drawing/2014/main" id="{F118ABD2-54C4-4368-9F5D-F084E2E38ECB}"/>
                </a:ext>
              </a:extLst>
            </p:cNvPr>
            <p:cNvSpPr>
              <a:spLocks noChangeArrowheads="1"/>
            </p:cNvSpPr>
            <p:nvPr/>
          </p:nvSpPr>
          <p:spPr bwMode="auto">
            <a:xfrm>
              <a:off x="38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7" name="Rectangle 47">
              <a:extLst>
                <a:ext uri="{FF2B5EF4-FFF2-40B4-BE49-F238E27FC236}">
                  <a16:creationId xmlns:a16="http://schemas.microsoft.com/office/drawing/2014/main" id="{672265DB-8879-4AFE-B211-8A46B8814F7E}"/>
                </a:ext>
              </a:extLst>
            </p:cNvPr>
            <p:cNvSpPr>
              <a:spLocks noChangeArrowheads="1"/>
            </p:cNvSpPr>
            <p:nvPr/>
          </p:nvSpPr>
          <p:spPr bwMode="auto">
            <a:xfrm>
              <a:off x="62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8" name="Rectangle 48">
              <a:extLst>
                <a:ext uri="{FF2B5EF4-FFF2-40B4-BE49-F238E27FC236}">
                  <a16:creationId xmlns:a16="http://schemas.microsoft.com/office/drawing/2014/main" id="{EA7187A9-8409-4131-9854-449A3017CEE7}"/>
                </a:ext>
              </a:extLst>
            </p:cNvPr>
            <p:cNvSpPr>
              <a:spLocks noChangeArrowheads="1"/>
            </p:cNvSpPr>
            <p:nvPr/>
          </p:nvSpPr>
          <p:spPr bwMode="auto">
            <a:xfrm>
              <a:off x="86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9" name="Rectangle 49">
              <a:extLst>
                <a:ext uri="{FF2B5EF4-FFF2-40B4-BE49-F238E27FC236}">
                  <a16:creationId xmlns:a16="http://schemas.microsoft.com/office/drawing/2014/main" id="{9A490293-06DC-43A0-ADBF-4F29DF815DEC}"/>
                </a:ext>
              </a:extLst>
            </p:cNvPr>
            <p:cNvSpPr>
              <a:spLocks noChangeArrowheads="1"/>
            </p:cNvSpPr>
            <p:nvPr/>
          </p:nvSpPr>
          <p:spPr bwMode="auto">
            <a:xfrm>
              <a:off x="110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0" name="Rectangle 50">
              <a:extLst>
                <a:ext uri="{FF2B5EF4-FFF2-40B4-BE49-F238E27FC236}">
                  <a16:creationId xmlns:a16="http://schemas.microsoft.com/office/drawing/2014/main" id="{E3F556EB-0A29-411B-87A9-64573A6932BD}"/>
                </a:ext>
              </a:extLst>
            </p:cNvPr>
            <p:cNvSpPr>
              <a:spLocks noChangeArrowheads="1"/>
            </p:cNvSpPr>
            <p:nvPr/>
          </p:nvSpPr>
          <p:spPr bwMode="auto">
            <a:xfrm>
              <a:off x="134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1" name="Rectangle 51">
              <a:extLst>
                <a:ext uri="{FF2B5EF4-FFF2-40B4-BE49-F238E27FC236}">
                  <a16:creationId xmlns:a16="http://schemas.microsoft.com/office/drawing/2014/main" id="{F6183A82-6FA1-4D6E-B466-669C17853AA3}"/>
                </a:ext>
              </a:extLst>
            </p:cNvPr>
            <p:cNvSpPr>
              <a:spLocks noChangeArrowheads="1"/>
            </p:cNvSpPr>
            <p:nvPr/>
          </p:nvSpPr>
          <p:spPr bwMode="auto">
            <a:xfrm>
              <a:off x="158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2" name="Rectangle 52">
              <a:extLst>
                <a:ext uri="{FF2B5EF4-FFF2-40B4-BE49-F238E27FC236}">
                  <a16:creationId xmlns:a16="http://schemas.microsoft.com/office/drawing/2014/main" id="{7B7ED05D-9A71-435A-91A8-0E40F11B12FC}"/>
                </a:ext>
              </a:extLst>
            </p:cNvPr>
            <p:cNvSpPr>
              <a:spLocks noChangeArrowheads="1"/>
            </p:cNvSpPr>
            <p:nvPr/>
          </p:nvSpPr>
          <p:spPr bwMode="auto">
            <a:xfrm>
              <a:off x="182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3" name="Rectangle 53">
              <a:extLst>
                <a:ext uri="{FF2B5EF4-FFF2-40B4-BE49-F238E27FC236}">
                  <a16:creationId xmlns:a16="http://schemas.microsoft.com/office/drawing/2014/main" id="{7F611F10-5A2A-42F8-809A-ECCA98ED58A1}"/>
                </a:ext>
              </a:extLst>
            </p:cNvPr>
            <p:cNvSpPr>
              <a:spLocks noChangeArrowheads="1"/>
            </p:cNvSpPr>
            <p:nvPr/>
          </p:nvSpPr>
          <p:spPr bwMode="auto">
            <a:xfrm>
              <a:off x="206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4" name="Rectangle 54">
              <a:extLst>
                <a:ext uri="{FF2B5EF4-FFF2-40B4-BE49-F238E27FC236}">
                  <a16:creationId xmlns:a16="http://schemas.microsoft.com/office/drawing/2014/main" id="{296E40B7-7021-48D1-83DE-9BEC8B83E1A0}"/>
                </a:ext>
              </a:extLst>
            </p:cNvPr>
            <p:cNvSpPr>
              <a:spLocks noChangeArrowheads="1"/>
            </p:cNvSpPr>
            <p:nvPr/>
          </p:nvSpPr>
          <p:spPr bwMode="auto">
            <a:xfrm>
              <a:off x="230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5" name="Rectangle 55">
              <a:extLst>
                <a:ext uri="{FF2B5EF4-FFF2-40B4-BE49-F238E27FC236}">
                  <a16:creationId xmlns:a16="http://schemas.microsoft.com/office/drawing/2014/main" id="{99E072BB-99FB-4434-AE40-968B5FACCB18}"/>
                </a:ext>
              </a:extLst>
            </p:cNvPr>
            <p:cNvSpPr>
              <a:spLocks noChangeArrowheads="1"/>
            </p:cNvSpPr>
            <p:nvPr/>
          </p:nvSpPr>
          <p:spPr bwMode="auto">
            <a:xfrm>
              <a:off x="254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6" name="Rectangle 56">
              <a:extLst>
                <a:ext uri="{FF2B5EF4-FFF2-40B4-BE49-F238E27FC236}">
                  <a16:creationId xmlns:a16="http://schemas.microsoft.com/office/drawing/2014/main" id="{65E15434-4C68-483F-874A-4D7A1A8324F9}"/>
                </a:ext>
              </a:extLst>
            </p:cNvPr>
            <p:cNvSpPr>
              <a:spLocks noChangeArrowheads="1"/>
            </p:cNvSpPr>
            <p:nvPr/>
          </p:nvSpPr>
          <p:spPr bwMode="auto">
            <a:xfrm>
              <a:off x="278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7" name="Rectangle 57">
              <a:extLst>
                <a:ext uri="{FF2B5EF4-FFF2-40B4-BE49-F238E27FC236}">
                  <a16:creationId xmlns:a16="http://schemas.microsoft.com/office/drawing/2014/main" id="{22002D26-A4E6-4543-9111-42F872625328}"/>
                </a:ext>
              </a:extLst>
            </p:cNvPr>
            <p:cNvSpPr>
              <a:spLocks noChangeArrowheads="1"/>
            </p:cNvSpPr>
            <p:nvPr/>
          </p:nvSpPr>
          <p:spPr bwMode="auto">
            <a:xfrm>
              <a:off x="302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8" name="Rectangle 58">
              <a:extLst>
                <a:ext uri="{FF2B5EF4-FFF2-40B4-BE49-F238E27FC236}">
                  <a16:creationId xmlns:a16="http://schemas.microsoft.com/office/drawing/2014/main" id="{31232126-A7F5-4562-AC8E-C130245E9EAF}"/>
                </a:ext>
              </a:extLst>
            </p:cNvPr>
            <p:cNvSpPr>
              <a:spLocks noChangeArrowheads="1"/>
            </p:cNvSpPr>
            <p:nvPr/>
          </p:nvSpPr>
          <p:spPr bwMode="auto">
            <a:xfrm>
              <a:off x="326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9" name="Rectangle 59">
              <a:extLst>
                <a:ext uri="{FF2B5EF4-FFF2-40B4-BE49-F238E27FC236}">
                  <a16:creationId xmlns:a16="http://schemas.microsoft.com/office/drawing/2014/main" id="{F438B632-392E-479E-B89E-9BEF049B3E3E}"/>
                </a:ext>
              </a:extLst>
            </p:cNvPr>
            <p:cNvSpPr>
              <a:spLocks noChangeArrowheads="1"/>
            </p:cNvSpPr>
            <p:nvPr/>
          </p:nvSpPr>
          <p:spPr bwMode="auto">
            <a:xfrm>
              <a:off x="350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0" name="Rectangle 60">
              <a:extLst>
                <a:ext uri="{FF2B5EF4-FFF2-40B4-BE49-F238E27FC236}">
                  <a16:creationId xmlns:a16="http://schemas.microsoft.com/office/drawing/2014/main" id="{AC8C7B90-15DC-4F26-A4F1-B45C80C996C4}"/>
                </a:ext>
              </a:extLst>
            </p:cNvPr>
            <p:cNvSpPr>
              <a:spLocks noChangeArrowheads="1"/>
            </p:cNvSpPr>
            <p:nvPr/>
          </p:nvSpPr>
          <p:spPr bwMode="auto">
            <a:xfrm>
              <a:off x="374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1" name="Rectangle 61">
              <a:extLst>
                <a:ext uri="{FF2B5EF4-FFF2-40B4-BE49-F238E27FC236}">
                  <a16:creationId xmlns:a16="http://schemas.microsoft.com/office/drawing/2014/main" id="{9F086FC0-DF0A-440A-8DB5-4620F99DBE8D}"/>
                </a:ext>
              </a:extLst>
            </p:cNvPr>
            <p:cNvSpPr>
              <a:spLocks noChangeArrowheads="1"/>
            </p:cNvSpPr>
            <p:nvPr/>
          </p:nvSpPr>
          <p:spPr bwMode="auto">
            <a:xfrm>
              <a:off x="398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2" name="Rectangle 62">
              <a:extLst>
                <a:ext uri="{FF2B5EF4-FFF2-40B4-BE49-F238E27FC236}">
                  <a16:creationId xmlns:a16="http://schemas.microsoft.com/office/drawing/2014/main" id="{281624DC-BEB9-44D9-B8B5-93E23B9EC890}"/>
                </a:ext>
              </a:extLst>
            </p:cNvPr>
            <p:cNvSpPr>
              <a:spLocks noChangeArrowheads="1"/>
            </p:cNvSpPr>
            <p:nvPr/>
          </p:nvSpPr>
          <p:spPr bwMode="auto">
            <a:xfrm>
              <a:off x="422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 name="Rectangle 63">
              <a:extLst>
                <a:ext uri="{FF2B5EF4-FFF2-40B4-BE49-F238E27FC236}">
                  <a16:creationId xmlns:a16="http://schemas.microsoft.com/office/drawing/2014/main" id="{D0541412-91C8-4635-BE00-DD47A05FD788}"/>
                </a:ext>
              </a:extLst>
            </p:cNvPr>
            <p:cNvSpPr>
              <a:spLocks noChangeArrowheads="1"/>
            </p:cNvSpPr>
            <p:nvPr/>
          </p:nvSpPr>
          <p:spPr bwMode="auto">
            <a:xfrm>
              <a:off x="446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 name="Rectangle 64">
              <a:extLst>
                <a:ext uri="{FF2B5EF4-FFF2-40B4-BE49-F238E27FC236}">
                  <a16:creationId xmlns:a16="http://schemas.microsoft.com/office/drawing/2014/main" id="{26CBD2C5-8DC4-4A3E-A675-B832A362D109}"/>
                </a:ext>
              </a:extLst>
            </p:cNvPr>
            <p:cNvSpPr>
              <a:spLocks noChangeArrowheads="1"/>
            </p:cNvSpPr>
            <p:nvPr/>
          </p:nvSpPr>
          <p:spPr bwMode="auto">
            <a:xfrm>
              <a:off x="4704" y="23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5" name="Rectangle 65">
              <a:extLst>
                <a:ext uri="{FF2B5EF4-FFF2-40B4-BE49-F238E27FC236}">
                  <a16:creationId xmlns:a16="http://schemas.microsoft.com/office/drawing/2014/main" id="{A52B144B-00D5-40F1-8C70-51602D931855}"/>
                </a:ext>
              </a:extLst>
            </p:cNvPr>
            <p:cNvSpPr>
              <a:spLocks noChangeArrowheads="1"/>
            </p:cNvSpPr>
            <p:nvPr/>
          </p:nvSpPr>
          <p:spPr bwMode="auto">
            <a:xfrm>
              <a:off x="494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6" name="Rectangle 66">
              <a:extLst>
                <a:ext uri="{FF2B5EF4-FFF2-40B4-BE49-F238E27FC236}">
                  <a16:creationId xmlns:a16="http://schemas.microsoft.com/office/drawing/2014/main" id="{50976694-DF42-4772-BD04-FB57736E32D8}"/>
                </a:ext>
              </a:extLst>
            </p:cNvPr>
            <p:cNvSpPr>
              <a:spLocks noChangeArrowheads="1"/>
            </p:cNvSpPr>
            <p:nvPr/>
          </p:nvSpPr>
          <p:spPr bwMode="auto">
            <a:xfrm>
              <a:off x="5184" y="23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7" name="Rectangle 67">
              <a:extLst>
                <a:ext uri="{FF2B5EF4-FFF2-40B4-BE49-F238E27FC236}">
                  <a16:creationId xmlns:a16="http://schemas.microsoft.com/office/drawing/2014/main" id="{D59353E4-82EF-4B75-A4F1-5F0346084149}"/>
                </a:ext>
              </a:extLst>
            </p:cNvPr>
            <p:cNvSpPr>
              <a:spLocks noChangeArrowheads="1"/>
            </p:cNvSpPr>
            <p:nvPr/>
          </p:nvSpPr>
          <p:spPr bwMode="auto">
            <a:xfrm>
              <a:off x="38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8" name="Rectangle 68">
              <a:extLst>
                <a:ext uri="{FF2B5EF4-FFF2-40B4-BE49-F238E27FC236}">
                  <a16:creationId xmlns:a16="http://schemas.microsoft.com/office/drawing/2014/main" id="{8666FE6F-E202-4CF8-8B6C-7D9E8BC43F3C}"/>
                </a:ext>
              </a:extLst>
            </p:cNvPr>
            <p:cNvSpPr>
              <a:spLocks noChangeArrowheads="1"/>
            </p:cNvSpPr>
            <p:nvPr/>
          </p:nvSpPr>
          <p:spPr bwMode="auto">
            <a:xfrm>
              <a:off x="62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9" name="Rectangle 69">
              <a:extLst>
                <a:ext uri="{FF2B5EF4-FFF2-40B4-BE49-F238E27FC236}">
                  <a16:creationId xmlns:a16="http://schemas.microsoft.com/office/drawing/2014/main" id="{43BE07CB-70B3-4B35-B9B9-5116B5AA8A77}"/>
                </a:ext>
              </a:extLst>
            </p:cNvPr>
            <p:cNvSpPr>
              <a:spLocks noChangeArrowheads="1"/>
            </p:cNvSpPr>
            <p:nvPr/>
          </p:nvSpPr>
          <p:spPr bwMode="auto">
            <a:xfrm>
              <a:off x="86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0" name="Rectangle 70">
              <a:extLst>
                <a:ext uri="{FF2B5EF4-FFF2-40B4-BE49-F238E27FC236}">
                  <a16:creationId xmlns:a16="http://schemas.microsoft.com/office/drawing/2014/main" id="{8F2A24C6-23DE-4ADA-BF44-69EB3EABB7C8}"/>
                </a:ext>
              </a:extLst>
            </p:cNvPr>
            <p:cNvSpPr>
              <a:spLocks noChangeArrowheads="1"/>
            </p:cNvSpPr>
            <p:nvPr/>
          </p:nvSpPr>
          <p:spPr bwMode="auto">
            <a:xfrm>
              <a:off x="110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1" name="Rectangle 71">
              <a:extLst>
                <a:ext uri="{FF2B5EF4-FFF2-40B4-BE49-F238E27FC236}">
                  <a16:creationId xmlns:a16="http://schemas.microsoft.com/office/drawing/2014/main" id="{8E4E8E09-28B4-4A7C-908C-EBCE3AB85FC7}"/>
                </a:ext>
              </a:extLst>
            </p:cNvPr>
            <p:cNvSpPr>
              <a:spLocks noChangeArrowheads="1"/>
            </p:cNvSpPr>
            <p:nvPr/>
          </p:nvSpPr>
          <p:spPr bwMode="auto">
            <a:xfrm>
              <a:off x="134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2" name="Rectangle 72">
              <a:extLst>
                <a:ext uri="{FF2B5EF4-FFF2-40B4-BE49-F238E27FC236}">
                  <a16:creationId xmlns:a16="http://schemas.microsoft.com/office/drawing/2014/main" id="{BC337B1D-CB11-46C3-8397-49D0DA110831}"/>
                </a:ext>
              </a:extLst>
            </p:cNvPr>
            <p:cNvSpPr>
              <a:spLocks noChangeArrowheads="1"/>
            </p:cNvSpPr>
            <p:nvPr/>
          </p:nvSpPr>
          <p:spPr bwMode="auto">
            <a:xfrm>
              <a:off x="158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3" name="Rectangle 73">
              <a:extLst>
                <a:ext uri="{FF2B5EF4-FFF2-40B4-BE49-F238E27FC236}">
                  <a16:creationId xmlns:a16="http://schemas.microsoft.com/office/drawing/2014/main" id="{B265554D-C27A-4ED6-A7DB-B161BB80F0A1}"/>
                </a:ext>
              </a:extLst>
            </p:cNvPr>
            <p:cNvSpPr>
              <a:spLocks noChangeArrowheads="1"/>
            </p:cNvSpPr>
            <p:nvPr/>
          </p:nvSpPr>
          <p:spPr bwMode="auto">
            <a:xfrm>
              <a:off x="182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4" name="Rectangle 74">
              <a:extLst>
                <a:ext uri="{FF2B5EF4-FFF2-40B4-BE49-F238E27FC236}">
                  <a16:creationId xmlns:a16="http://schemas.microsoft.com/office/drawing/2014/main" id="{EB74B368-41B8-47D2-B4F9-1E0D3923AE94}"/>
                </a:ext>
              </a:extLst>
            </p:cNvPr>
            <p:cNvSpPr>
              <a:spLocks noChangeArrowheads="1"/>
            </p:cNvSpPr>
            <p:nvPr/>
          </p:nvSpPr>
          <p:spPr bwMode="auto">
            <a:xfrm>
              <a:off x="206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5" name="Rectangle 75">
              <a:extLst>
                <a:ext uri="{FF2B5EF4-FFF2-40B4-BE49-F238E27FC236}">
                  <a16:creationId xmlns:a16="http://schemas.microsoft.com/office/drawing/2014/main" id="{42672D7C-A6EB-405C-ABCC-7567067BC75C}"/>
                </a:ext>
              </a:extLst>
            </p:cNvPr>
            <p:cNvSpPr>
              <a:spLocks noChangeArrowheads="1"/>
            </p:cNvSpPr>
            <p:nvPr/>
          </p:nvSpPr>
          <p:spPr bwMode="auto">
            <a:xfrm>
              <a:off x="230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6" name="Rectangle 76">
              <a:extLst>
                <a:ext uri="{FF2B5EF4-FFF2-40B4-BE49-F238E27FC236}">
                  <a16:creationId xmlns:a16="http://schemas.microsoft.com/office/drawing/2014/main" id="{2083AB1E-5693-4D65-BA5A-93D38EDE2065}"/>
                </a:ext>
              </a:extLst>
            </p:cNvPr>
            <p:cNvSpPr>
              <a:spLocks noChangeArrowheads="1"/>
            </p:cNvSpPr>
            <p:nvPr/>
          </p:nvSpPr>
          <p:spPr bwMode="auto">
            <a:xfrm>
              <a:off x="254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7" name="Rectangle 77">
              <a:extLst>
                <a:ext uri="{FF2B5EF4-FFF2-40B4-BE49-F238E27FC236}">
                  <a16:creationId xmlns:a16="http://schemas.microsoft.com/office/drawing/2014/main" id="{85BE4C65-90F1-4FFD-A97D-EC3DF088895A}"/>
                </a:ext>
              </a:extLst>
            </p:cNvPr>
            <p:cNvSpPr>
              <a:spLocks noChangeArrowheads="1"/>
            </p:cNvSpPr>
            <p:nvPr/>
          </p:nvSpPr>
          <p:spPr bwMode="auto">
            <a:xfrm>
              <a:off x="278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8" name="Rectangle 78">
              <a:extLst>
                <a:ext uri="{FF2B5EF4-FFF2-40B4-BE49-F238E27FC236}">
                  <a16:creationId xmlns:a16="http://schemas.microsoft.com/office/drawing/2014/main" id="{C3987633-6CC7-412C-B37C-0495594702B4}"/>
                </a:ext>
              </a:extLst>
            </p:cNvPr>
            <p:cNvSpPr>
              <a:spLocks noChangeArrowheads="1"/>
            </p:cNvSpPr>
            <p:nvPr/>
          </p:nvSpPr>
          <p:spPr bwMode="auto">
            <a:xfrm>
              <a:off x="302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9" name="Rectangle 79">
              <a:extLst>
                <a:ext uri="{FF2B5EF4-FFF2-40B4-BE49-F238E27FC236}">
                  <a16:creationId xmlns:a16="http://schemas.microsoft.com/office/drawing/2014/main" id="{7712D629-774D-4CC5-9A90-BA7720EDEC97}"/>
                </a:ext>
              </a:extLst>
            </p:cNvPr>
            <p:cNvSpPr>
              <a:spLocks noChangeArrowheads="1"/>
            </p:cNvSpPr>
            <p:nvPr/>
          </p:nvSpPr>
          <p:spPr bwMode="auto">
            <a:xfrm>
              <a:off x="326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0" name="Rectangle 80">
              <a:extLst>
                <a:ext uri="{FF2B5EF4-FFF2-40B4-BE49-F238E27FC236}">
                  <a16:creationId xmlns:a16="http://schemas.microsoft.com/office/drawing/2014/main" id="{493CC8A0-17A6-40C3-90A1-72BC9044F233}"/>
                </a:ext>
              </a:extLst>
            </p:cNvPr>
            <p:cNvSpPr>
              <a:spLocks noChangeArrowheads="1"/>
            </p:cNvSpPr>
            <p:nvPr/>
          </p:nvSpPr>
          <p:spPr bwMode="auto">
            <a:xfrm>
              <a:off x="350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1" name="Rectangle 81">
              <a:extLst>
                <a:ext uri="{FF2B5EF4-FFF2-40B4-BE49-F238E27FC236}">
                  <a16:creationId xmlns:a16="http://schemas.microsoft.com/office/drawing/2014/main" id="{3571D371-3211-42B5-9C90-14CD5A338137}"/>
                </a:ext>
              </a:extLst>
            </p:cNvPr>
            <p:cNvSpPr>
              <a:spLocks noChangeArrowheads="1"/>
            </p:cNvSpPr>
            <p:nvPr/>
          </p:nvSpPr>
          <p:spPr bwMode="auto">
            <a:xfrm>
              <a:off x="374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2" name="Rectangle 82">
              <a:extLst>
                <a:ext uri="{FF2B5EF4-FFF2-40B4-BE49-F238E27FC236}">
                  <a16:creationId xmlns:a16="http://schemas.microsoft.com/office/drawing/2014/main" id="{9E3CDC46-98C3-4051-BFA9-41AB83EFF053}"/>
                </a:ext>
              </a:extLst>
            </p:cNvPr>
            <p:cNvSpPr>
              <a:spLocks noChangeArrowheads="1"/>
            </p:cNvSpPr>
            <p:nvPr/>
          </p:nvSpPr>
          <p:spPr bwMode="auto">
            <a:xfrm>
              <a:off x="398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3" name="Rectangle 83">
              <a:extLst>
                <a:ext uri="{FF2B5EF4-FFF2-40B4-BE49-F238E27FC236}">
                  <a16:creationId xmlns:a16="http://schemas.microsoft.com/office/drawing/2014/main" id="{E779A501-D880-407F-AE6A-AE37F2D61E62}"/>
                </a:ext>
              </a:extLst>
            </p:cNvPr>
            <p:cNvSpPr>
              <a:spLocks noChangeArrowheads="1"/>
            </p:cNvSpPr>
            <p:nvPr/>
          </p:nvSpPr>
          <p:spPr bwMode="auto">
            <a:xfrm>
              <a:off x="422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 name="Rectangle 84">
              <a:extLst>
                <a:ext uri="{FF2B5EF4-FFF2-40B4-BE49-F238E27FC236}">
                  <a16:creationId xmlns:a16="http://schemas.microsoft.com/office/drawing/2014/main" id="{E53B4EFE-FC6D-445A-83DF-5FEDDFCA3D3C}"/>
                </a:ext>
              </a:extLst>
            </p:cNvPr>
            <p:cNvSpPr>
              <a:spLocks noChangeArrowheads="1"/>
            </p:cNvSpPr>
            <p:nvPr/>
          </p:nvSpPr>
          <p:spPr bwMode="auto">
            <a:xfrm>
              <a:off x="446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 name="Rectangle 85">
              <a:extLst>
                <a:ext uri="{FF2B5EF4-FFF2-40B4-BE49-F238E27FC236}">
                  <a16:creationId xmlns:a16="http://schemas.microsoft.com/office/drawing/2014/main" id="{CD65A276-87F1-4143-A0B6-B8886B0CCCCF}"/>
                </a:ext>
              </a:extLst>
            </p:cNvPr>
            <p:cNvSpPr>
              <a:spLocks noChangeArrowheads="1"/>
            </p:cNvSpPr>
            <p:nvPr/>
          </p:nvSpPr>
          <p:spPr bwMode="auto">
            <a:xfrm>
              <a:off x="4704" y="254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 name="Rectangle 86">
              <a:extLst>
                <a:ext uri="{FF2B5EF4-FFF2-40B4-BE49-F238E27FC236}">
                  <a16:creationId xmlns:a16="http://schemas.microsoft.com/office/drawing/2014/main" id="{FFF0C901-36DC-4140-A043-19F70C92CC86}"/>
                </a:ext>
              </a:extLst>
            </p:cNvPr>
            <p:cNvSpPr>
              <a:spLocks noChangeArrowheads="1"/>
            </p:cNvSpPr>
            <p:nvPr/>
          </p:nvSpPr>
          <p:spPr bwMode="auto">
            <a:xfrm>
              <a:off x="494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7" name="Rectangle 87">
              <a:extLst>
                <a:ext uri="{FF2B5EF4-FFF2-40B4-BE49-F238E27FC236}">
                  <a16:creationId xmlns:a16="http://schemas.microsoft.com/office/drawing/2014/main" id="{FF9DF198-E1EF-4E74-A685-A5204A18064B}"/>
                </a:ext>
              </a:extLst>
            </p:cNvPr>
            <p:cNvSpPr>
              <a:spLocks noChangeArrowheads="1"/>
            </p:cNvSpPr>
            <p:nvPr/>
          </p:nvSpPr>
          <p:spPr bwMode="auto">
            <a:xfrm>
              <a:off x="5184" y="254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8" name="Rectangle 88">
              <a:extLst>
                <a:ext uri="{FF2B5EF4-FFF2-40B4-BE49-F238E27FC236}">
                  <a16:creationId xmlns:a16="http://schemas.microsoft.com/office/drawing/2014/main" id="{639ADCF3-183A-45C1-A138-1B859FF9FC29}"/>
                </a:ext>
              </a:extLst>
            </p:cNvPr>
            <p:cNvSpPr>
              <a:spLocks noChangeArrowheads="1"/>
            </p:cNvSpPr>
            <p:nvPr/>
          </p:nvSpPr>
          <p:spPr bwMode="auto">
            <a:xfrm>
              <a:off x="38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9" name="Rectangle 89">
              <a:extLst>
                <a:ext uri="{FF2B5EF4-FFF2-40B4-BE49-F238E27FC236}">
                  <a16:creationId xmlns:a16="http://schemas.microsoft.com/office/drawing/2014/main" id="{7FEDB2B1-BC2C-4363-9B53-D7BC5D2169E5}"/>
                </a:ext>
              </a:extLst>
            </p:cNvPr>
            <p:cNvSpPr>
              <a:spLocks noChangeArrowheads="1"/>
            </p:cNvSpPr>
            <p:nvPr/>
          </p:nvSpPr>
          <p:spPr bwMode="auto">
            <a:xfrm>
              <a:off x="62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0" name="Rectangle 90">
              <a:extLst>
                <a:ext uri="{FF2B5EF4-FFF2-40B4-BE49-F238E27FC236}">
                  <a16:creationId xmlns:a16="http://schemas.microsoft.com/office/drawing/2014/main" id="{8BCE71A1-D264-411C-9F83-00A21B0FB805}"/>
                </a:ext>
              </a:extLst>
            </p:cNvPr>
            <p:cNvSpPr>
              <a:spLocks noChangeArrowheads="1"/>
            </p:cNvSpPr>
            <p:nvPr/>
          </p:nvSpPr>
          <p:spPr bwMode="auto">
            <a:xfrm>
              <a:off x="86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1" name="Rectangle 91">
              <a:extLst>
                <a:ext uri="{FF2B5EF4-FFF2-40B4-BE49-F238E27FC236}">
                  <a16:creationId xmlns:a16="http://schemas.microsoft.com/office/drawing/2014/main" id="{51F1CFD9-31E1-4001-8640-AFFFFBC3B9D2}"/>
                </a:ext>
              </a:extLst>
            </p:cNvPr>
            <p:cNvSpPr>
              <a:spLocks noChangeArrowheads="1"/>
            </p:cNvSpPr>
            <p:nvPr/>
          </p:nvSpPr>
          <p:spPr bwMode="auto">
            <a:xfrm>
              <a:off x="110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2" name="Rectangle 92">
              <a:extLst>
                <a:ext uri="{FF2B5EF4-FFF2-40B4-BE49-F238E27FC236}">
                  <a16:creationId xmlns:a16="http://schemas.microsoft.com/office/drawing/2014/main" id="{7200BB19-7E11-4043-8A6A-531C598CD032}"/>
                </a:ext>
              </a:extLst>
            </p:cNvPr>
            <p:cNvSpPr>
              <a:spLocks noChangeArrowheads="1"/>
            </p:cNvSpPr>
            <p:nvPr/>
          </p:nvSpPr>
          <p:spPr bwMode="auto">
            <a:xfrm>
              <a:off x="134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3" name="Rectangle 93">
              <a:extLst>
                <a:ext uri="{FF2B5EF4-FFF2-40B4-BE49-F238E27FC236}">
                  <a16:creationId xmlns:a16="http://schemas.microsoft.com/office/drawing/2014/main" id="{F6BECA5A-EE28-40A5-8F08-052DD01A0CA8}"/>
                </a:ext>
              </a:extLst>
            </p:cNvPr>
            <p:cNvSpPr>
              <a:spLocks noChangeArrowheads="1"/>
            </p:cNvSpPr>
            <p:nvPr/>
          </p:nvSpPr>
          <p:spPr bwMode="auto">
            <a:xfrm>
              <a:off x="158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 name="Rectangle 94">
              <a:extLst>
                <a:ext uri="{FF2B5EF4-FFF2-40B4-BE49-F238E27FC236}">
                  <a16:creationId xmlns:a16="http://schemas.microsoft.com/office/drawing/2014/main" id="{045E64B1-18D9-422C-A4A5-E61654CC2E5E}"/>
                </a:ext>
              </a:extLst>
            </p:cNvPr>
            <p:cNvSpPr>
              <a:spLocks noChangeArrowheads="1"/>
            </p:cNvSpPr>
            <p:nvPr/>
          </p:nvSpPr>
          <p:spPr bwMode="auto">
            <a:xfrm>
              <a:off x="182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5" name="Rectangle 95">
              <a:extLst>
                <a:ext uri="{FF2B5EF4-FFF2-40B4-BE49-F238E27FC236}">
                  <a16:creationId xmlns:a16="http://schemas.microsoft.com/office/drawing/2014/main" id="{582565D3-C950-489F-B07C-78B91EA6ACA9}"/>
                </a:ext>
              </a:extLst>
            </p:cNvPr>
            <p:cNvSpPr>
              <a:spLocks noChangeArrowheads="1"/>
            </p:cNvSpPr>
            <p:nvPr/>
          </p:nvSpPr>
          <p:spPr bwMode="auto">
            <a:xfrm>
              <a:off x="206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6" name="Rectangle 96">
              <a:extLst>
                <a:ext uri="{FF2B5EF4-FFF2-40B4-BE49-F238E27FC236}">
                  <a16:creationId xmlns:a16="http://schemas.microsoft.com/office/drawing/2014/main" id="{987C5E4B-A954-4B4E-BEBA-63CE19721B10}"/>
                </a:ext>
              </a:extLst>
            </p:cNvPr>
            <p:cNvSpPr>
              <a:spLocks noChangeArrowheads="1"/>
            </p:cNvSpPr>
            <p:nvPr/>
          </p:nvSpPr>
          <p:spPr bwMode="auto">
            <a:xfrm>
              <a:off x="230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7" name="Rectangle 97">
              <a:extLst>
                <a:ext uri="{FF2B5EF4-FFF2-40B4-BE49-F238E27FC236}">
                  <a16:creationId xmlns:a16="http://schemas.microsoft.com/office/drawing/2014/main" id="{27A3E99C-32CA-4306-BD04-6DBB74E4102B}"/>
                </a:ext>
              </a:extLst>
            </p:cNvPr>
            <p:cNvSpPr>
              <a:spLocks noChangeArrowheads="1"/>
            </p:cNvSpPr>
            <p:nvPr/>
          </p:nvSpPr>
          <p:spPr bwMode="auto">
            <a:xfrm>
              <a:off x="254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8" name="Rectangle 98">
              <a:extLst>
                <a:ext uri="{FF2B5EF4-FFF2-40B4-BE49-F238E27FC236}">
                  <a16:creationId xmlns:a16="http://schemas.microsoft.com/office/drawing/2014/main" id="{DBB481CA-228E-425E-81FB-BC7C6704255F}"/>
                </a:ext>
              </a:extLst>
            </p:cNvPr>
            <p:cNvSpPr>
              <a:spLocks noChangeArrowheads="1"/>
            </p:cNvSpPr>
            <p:nvPr/>
          </p:nvSpPr>
          <p:spPr bwMode="auto">
            <a:xfrm>
              <a:off x="278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9" name="Rectangle 99">
              <a:extLst>
                <a:ext uri="{FF2B5EF4-FFF2-40B4-BE49-F238E27FC236}">
                  <a16:creationId xmlns:a16="http://schemas.microsoft.com/office/drawing/2014/main" id="{B784BF71-471C-45C0-87BA-BB5C1BBB45A2}"/>
                </a:ext>
              </a:extLst>
            </p:cNvPr>
            <p:cNvSpPr>
              <a:spLocks noChangeArrowheads="1"/>
            </p:cNvSpPr>
            <p:nvPr/>
          </p:nvSpPr>
          <p:spPr bwMode="auto">
            <a:xfrm>
              <a:off x="302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0" name="Rectangle 100">
              <a:extLst>
                <a:ext uri="{FF2B5EF4-FFF2-40B4-BE49-F238E27FC236}">
                  <a16:creationId xmlns:a16="http://schemas.microsoft.com/office/drawing/2014/main" id="{CE38B941-3507-4DB8-ABF6-C23322A17DA4}"/>
                </a:ext>
              </a:extLst>
            </p:cNvPr>
            <p:cNvSpPr>
              <a:spLocks noChangeArrowheads="1"/>
            </p:cNvSpPr>
            <p:nvPr/>
          </p:nvSpPr>
          <p:spPr bwMode="auto">
            <a:xfrm>
              <a:off x="326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1" name="Rectangle 101">
              <a:extLst>
                <a:ext uri="{FF2B5EF4-FFF2-40B4-BE49-F238E27FC236}">
                  <a16:creationId xmlns:a16="http://schemas.microsoft.com/office/drawing/2014/main" id="{86E0A4A2-4CCF-4420-B357-9696B69495A8}"/>
                </a:ext>
              </a:extLst>
            </p:cNvPr>
            <p:cNvSpPr>
              <a:spLocks noChangeArrowheads="1"/>
            </p:cNvSpPr>
            <p:nvPr/>
          </p:nvSpPr>
          <p:spPr bwMode="auto">
            <a:xfrm>
              <a:off x="350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2" name="Rectangle 102">
              <a:extLst>
                <a:ext uri="{FF2B5EF4-FFF2-40B4-BE49-F238E27FC236}">
                  <a16:creationId xmlns:a16="http://schemas.microsoft.com/office/drawing/2014/main" id="{049584AE-C09E-45BD-9573-D65BCC429A24}"/>
                </a:ext>
              </a:extLst>
            </p:cNvPr>
            <p:cNvSpPr>
              <a:spLocks noChangeArrowheads="1"/>
            </p:cNvSpPr>
            <p:nvPr/>
          </p:nvSpPr>
          <p:spPr bwMode="auto">
            <a:xfrm>
              <a:off x="374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3" name="Rectangle 103">
              <a:extLst>
                <a:ext uri="{FF2B5EF4-FFF2-40B4-BE49-F238E27FC236}">
                  <a16:creationId xmlns:a16="http://schemas.microsoft.com/office/drawing/2014/main" id="{B0F98770-2C48-4D33-91C8-637128A24283}"/>
                </a:ext>
              </a:extLst>
            </p:cNvPr>
            <p:cNvSpPr>
              <a:spLocks noChangeArrowheads="1"/>
            </p:cNvSpPr>
            <p:nvPr/>
          </p:nvSpPr>
          <p:spPr bwMode="auto">
            <a:xfrm>
              <a:off x="398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 name="Rectangle 104">
              <a:extLst>
                <a:ext uri="{FF2B5EF4-FFF2-40B4-BE49-F238E27FC236}">
                  <a16:creationId xmlns:a16="http://schemas.microsoft.com/office/drawing/2014/main" id="{A259A3C6-DAB6-4C16-93F6-57A573123E83}"/>
                </a:ext>
              </a:extLst>
            </p:cNvPr>
            <p:cNvSpPr>
              <a:spLocks noChangeArrowheads="1"/>
            </p:cNvSpPr>
            <p:nvPr/>
          </p:nvSpPr>
          <p:spPr bwMode="auto">
            <a:xfrm>
              <a:off x="422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5" name="Rectangle 105">
              <a:extLst>
                <a:ext uri="{FF2B5EF4-FFF2-40B4-BE49-F238E27FC236}">
                  <a16:creationId xmlns:a16="http://schemas.microsoft.com/office/drawing/2014/main" id="{54E4AC14-DF2C-45BB-8982-6E49F6B91AB5}"/>
                </a:ext>
              </a:extLst>
            </p:cNvPr>
            <p:cNvSpPr>
              <a:spLocks noChangeArrowheads="1"/>
            </p:cNvSpPr>
            <p:nvPr/>
          </p:nvSpPr>
          <p:spPr bwMode="auto">
            <a:xfrm>
              <a:off x="446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6" name="Rectangle 106">
              <a:extLst>
                <a:ext uri="{FF2B5EF4-FFF2-40B4-BE49-F238E27FC236}">
                  <a16:creationId xmlns:a16="http://schemas.microsoft.com/office/drawing/2014/main" id="{23BEE4C1-3D22-4118-BBA5-8DB0EFB196E2}"/>
                </a:ext>
              </a:extLst>
            </p:cNvPr>
            <p:cNvSpPr>
              <a:spLocks noChangeArrowheads="1"/>
            </p:cNvSpPr>
            <p:nvPr/>
          </p:nvSpPr>
          <p:spPr bwMode="auto">
            <a:xfrm>
              <a:off x="4704" y="278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7" name="Rectangle 107">
              <a:extLst>
                <a:ext uri="{FF2B5EF4-FFF2-40B4-BE49-F238E27FC236}">
                  <a16:creationId xmlns:a16="http://schemas.microsoft.com/office/drawing/2014/main" id="{D8AEA5C0-C60C-4BCF-9DFB-EC8C7C4F2276}"/>
                </a:ext>
              </a:extLst>
            </p:cNvPr>
            <p:cNvSpPr>
              <a:spLocks noChangeArrowheads="1"/>
            </p:cNvSpPr>
            <p:nvPr/>
          </p:nvSpPr>
          <p:spPr bwMode="auto">
            <a:xfrm>
              <a:off x="494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8" name="Rectangle 108">
              <a:extLst>
                <a:ext uri="{FF2B5EF4-FFF2-40B4-BE49-F238E27FC236}">
                  <a16:creationId xmlns:a16="http://schemas.microsoft.com/office/drawing/2014/main" id="{B870CBC7-5152-492E-B3E5-2B352896F92E}"/>
                </a:ext>
              </a:extLst>
            </p:cNvPr>
            <p:cNvSpPr>
              <a:spLocks noChangeArrowheads="1"/>
            </p:cNvSpPr>
            <p:nvPr/>
          </p:nvSpPr>
          <p:spPr bwMode="auto">
            <a:xfrm>
              <a:off x="5184" y="278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9" name="Rectangle 109">
              <a:extLst>
                <a:ext uri="{FF2B5EF4-FFF2-40B4-BE49-F238E27FC236}">
                  <a16:creationId xmlns:a16="http://schemas.microsoft.com/office/drawing/2014/main" id="{E87E4651-0874-4F7F-916D-8F90450590CF}"/>
                </a:ext>
              </a:extLst>
            </p:cNvPr>
            <p:cNvSpPr>
              <a:spLocks noChangeArrowheads="1"/>
            </p:cNvSpPr>
            <p:nvPr/>
          </p:nvSpPr>
          <p:spPr bwMode="auto">
            <a:xfrm>
              <a:off x="38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0" name="Rectangle 110">
              <a:extLst>
                <a:ext uri="{FF2B5EF4-FFF2-40B4-BE49-F238E27FC236}">
                  <a16:creationId xmlns:a16="http://schemas.microsoft.com/office/drawing/2014/main" id="{4E81659A-F938-4F82-9280-79A1ABC90D89}"/>
                </a:ext>
              </a:extLst>
            </p:cNvPr>
            <p:cNvSpPr>
              <a:spLocks noChangeArrowheads="1"/>
            </p:cNvSpPr>
            <p:nvPr/>
          </p:nvSpPr>
          <p:spPr bwMode="auto">
            <a:xfrm>
              <a:off x="62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1" name="Rectangle 111">
              <a:extLst>
                <a:ext uri="{FF2B5EF4-FFF2-40B4-BE49-F238E27FC236}">
                  <a16:creationId xmlns:a16="http://schemas.microsoft.com/office/drawing/2014/main" id="{3D145CA1-564C-46F0-B8F5-09FE4170016F}"/>
                </a:ext>
              </a:extLst>
            </p:cNvPr>
            <p:cNvSpPr>
              <a:spLocks noChangeArrowheads="1"/>
            </p:cNvSpPr>
            <p:nvPr/>
          </p:nvSpPr>
          <p:spPr bwMode="auto">
            <a:xfrm>
              <a:off x="86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2" name="Rectangle 112">
              <a:extLst>
                <a:ext uri="{FF2B5EF4-FFF2-40B4-BE49-F238E27FC236}">
                  <a16:creationId xmlns:a16="http://schemas.microsoft.com/office/drawing/2014/main" id="{A92F3804-6C4E-4670-A779-407C6495A63F}"/>
                </a:ext>
              </a:extLst>
            </p:cNvPr>
            <p:cNvSpPr>
              <a:spLocks noChangeArrowheads="1"/>
            </p:cNvSpPr>
            <p:nvPr/>
          </p:nvSpPr>
          <p:spPr bwMode="auto">
            <a:xfrm>
              <a:off x="110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3" name="Rectangle 113">
              <a:extLst>
                <a:ext uri="{FF2B5EF4-FFF2-40B4-BE49-F238E27FC236}">
                  <a16:creationId xmlns:a16="http://schemas.microsoft.com/office/drawing/2014/main" id="{26D1E4E2-2550-4DC5-80EB-EB3138FFC815}"/>
                </a:ext>
              </a:extLst>
            </p:cNvPr>
            <p:cNvSpPr>
              <a:spLocks noChangeArrowheads="1"/>
            </p:cNvSpPr>
            <p:nvPr/>
          </p:nvSpPr>
          <p:spPr bwMode="auto">
            <a:xfrm>
              <a:off x="134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 name="Rectangle 114">
              <a:extLst>
                <a:ext uri="{FF2B5EF4-FFF2-40B4-BE49-F238E27FC236}">
                  <a16:creationId xmlns:a16="http://schemas.microsoft.com/office/drawing/2014/main" id="{7D9A885B-FFC2-45CE-93DD-6F07FBE5C729}"/>
                </a:ext>
              </a:extLst>
            </p:cNvPr>
            <p:cNvSpPr>
              <a:spLocks noChangeArrowheads="1"/>
            </p:cNvSpPr>
            <p:nvPr/>
          </p:nvSpPr>
          <p:spPr bwMode="auto">
            <a:xfrm>
              <a:off x="158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5" name="Rectangle 115">
              <a:extLst>
                <a:ext uri="{FF2B5EF4-FFF2-40B4-BE49-F238E27FC236}">
                  <a16:creationId xmlns:a16="http://schemas.microsoft.com/office/drawing/2014/main" id="{40A69210-9BD0-4C98-BDE7-6794570C1159}"/>
                </a:ext>
              </a:extLst>
            </p:cNvPr>
            <p:cNvSpPr>
              <a:spLocks noChangeArrowheads="1"/>
            </p:cNvSpPr>
            <p:nvPr/>
          </p:nvSpPr>
          <p:spPr bwMode="auto">
            <a:xfrm>
              <a:off x="182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6" name="Rectangle 116">
              <a:extLst>
                <a:ext uri="{FF2B5EF4-FFF2-40B4-BE49-F238E27FC236}">
                  <a16:creationId xmlns:a16="http://schemas.microsoft.com/office/drawing/2014/main" id="{DEA5E987-1BF9-49BD-BA90-61794AA202C8}"/>
                </a:ext>
              </a:extLst>
            </p:cNvPr>
            <p:cNvSpPr>
              <a:spLocks noChangeArrowheads="1"/>
            </p:cNvSpPr>
            <p:nvPr/>
          </p:nvSpPr>
          <p:spPr bwMode="auto">
            <a:xfrm>
              <a:off x="206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7" name="Rectangle 117">
              <a:extLst>
                <a:ext uri="{FF2B5EF4-FFF2-40B4-BE49-F238E27FC236}">
                  <a16:creationId xmlns:a16="http://schemas.microsoft.com/office/drawing/2014/main" id="{A945F9B1-D479-4A0E-9065-711232217045}"/>
                </a:ext>
              </a:extLst>
            </p:cNvPr>
            <p:cNvSpPr>
              <a:spLocks noChangeArrowheads="1"/>
            </p:cNvSpPr>
            <p:nvPr/>
          </p:nvSpPr>
          <p:spPr bwMode="auto">
            <a:xfrm>
              <a:off x="230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8" name="Rectangle 118">
              <a:extLst>
                <a:ext uri="{FF2B5EF4-FFF2-40B4-BE49-F238E27FC236}">
                  <a16:creationId xmlns:a16="http://schemas.microsoft.com/office/drawing/2014/main" id="{AADE9F8A-9029-4B91-A7AC-81E4EA5B5943}"/>
                </a:ext>
              </a:extLst>
            </p:cNvPr>
            <p:cNvSpPr>
              <a:spLocks noChangeArrowheads="1"/>
            </p:cNvSpPr>
            <p:nvPr/>
          </p:nvSpPr>
          <p:spPr bwMode="auto">
            <a:xfrm>
              <a:off x="254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9" name="Rectangle 119">
              <a:extLst>
                <a:ext uri="{FF2B5EF4-FFF2-40B4-BE49-F238E27FC236}">
                  <a16:creationId xmlns:a16="http://schemas.microsoft.com/office/drawing/2014/main" id="{FC19D935-72A8-430E-A607-B339A29BB015}"/>
                </a:ext>
              </a:extLst>
            </p:cNvPr>
            <p:cNvSpPr>
              <a:spLocks noChangeArrowheads="1"/>
            </p:cNvSpPr>
            <p:nvPr/>
          </p:nvSpPr>
          <p:spPr bwMode="auto">
            <a:xfrm>
              <a:off x="278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0" name="Rectangle 120">
              <a:extLst>
                <a:ext uri="{FF2B5EF4-FFF2-40B4-BE49-F238E27FC236}">
                  <a16:creationId xmlns:a16="http://schemas.microsoft.com/office/drawing/2014/main" id="{B8000451-1D1E-4A84-96C3-D609CD3A2DE8}"/>
                </a:ext>
              </a:extLst>
            </p:cNvPr>
            <p:cNvSpPr>
              <a:spLocks noChangeArrowheads="1"/>
            </p:cNvSpPr>
            <p:nvPr/>
          </p:nvSpPr>
          <p:spPr bwMode="auto">
            <a:xfrm>
              <a:off x="302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1" name="Rectangle 121">
              <a:extLst>
                <a:ext uri="{FF2B5EF4-FFF2-40B4-BE49-F238E27FC236}">
                  <a16:creationId xmlns:a16="http://schemas.microsoft.com/office/drawing/2014/main" id="{EB24AFAF-37EA-4E17-BD3B-9E3AB0303F1A}"/>
                </a:ext>
              </a:extLst>
            </p:cNvPr>
            <p:cNvSpPr>
              <a:spLocks noChangeArrowheads="1"/>
            </p:cNvSpPr>
            <p:nvPr/>
          </p:nvSpPr>
          <p:spPr bwMode="auto">
            <a:xfrm>
              <a:off x="326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2" name="Rectangle 122">
              <a:extLst>
                <a:ext uri="{FF2B5EF4-FFF2-40B4-BE49-F238E27FC236}">
                  <a16:creationId xmlns:a16="http://schemas.microsoft.com/office/drawing/2014/main" id="{51876F16-389C-40D7-9C02-5B98F37989AA}"/>
                </a:ext>
              </a:extLst>
            </p:cNvPr>
            <p:cNvSpPr>
              <a:spLocks noChangeArrowheads="1"/>
            </p:cNvSpPr>
            <p:nvPr/>
          </p:nvSpPr>
          <p:spPr bwMode="auto">
            <a:xfrm>
              <a:off x="350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3" name="Rectangle 123">
              <a:extLst>
                <a:ext uri="{FF2B5EF4-FFF2-40B4-BE49-F238E27FC236}">
                  <a16:creationId xmlns:a16="http://schemas.microsoft.com/office/drawing/2014/main" id="{D578A8F4-B522-484A-8A8D-6B3E6B25D7B0}"/>
                </a:ext>
              </a:extLst>
            </p:cNvPr>
            <p:cNvSpPr>
              <a:spLocks noChangeArrowheads="1"/>
            </p:cNvSpPr>
            <p:nvPr/>
          </p:nvSpPr>
          <p:spPr bwMode="auto">
            <a:xfrm>
              <a:off x="374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4" name="Rectangle 124">
              <a:extLst>
                <a:ext uri="{FF2B5EF4-FFF2-40B4-BE49-F238E27FC236}">
                  <a16:creationId xmlns:a16="http://schemas.microsoft.com/office/drawing/2014/main" id="{26483129-1C47-4F4B-824D-CBB963C83B50}"/>
                </a:ext>
              </a:extLst>
            </p:cNvPr>
            <p:cNvSpPr>
              <a:spLocks noChangeArrowheads="1"/>
            </p:cNvSpPr>
            <p:nvPr/>
          </p:nvSpPr>
          <p:spPr bwMode="auto">
            <a:xfrm>
              <a:off x="398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5" name="Rectangle 125">
              <a:extLst>
                <a:ext uri="{FF2B5EF4-FFF2-40B4-BE49-F238E27FC236}">
                  <a16:creationId xmlns:a16="http://schemas.microsoft.com/office/drawing/2014/main" id="{65A01815-68AA-4A37-A523-C38C6BC50F60}"/>
                </a:ext>
              </a:extLst>
            </p:cNvPr>
            <p:cNvSpPr>
              <a:spLocks noChangeArrowheads="1"/>
            </p:cNvSpPr>
            <p:nvPr/>
          </p:nvSpPr>
          <p:spPr bwMode="auto">
            <a:xfrm>
              <a:off x="422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6" name="Rectangle 126">
              <a:extLst>
                <a:ext uri="{FF2B5EF4-FFF2-40B4-BE49-F238E27FC236}">
                  <a16:creationId xmlns:a16="http://schemas.microsoft.com/office/drawing/2014/main" id="{9635472C-50E9-4387-8FA5-544B92107448}"/>
                </a:ext>
              </a:extLst>
            </p:cNvPr>
            <p:cNvSpPr>
              <a:spLocks noChangeArrowheads="1"/>
            </p:cNvSpPr>
            <p:nvPr/>
          </p:nvSpPr>
          <p:spPr bwMode="auto">
            <a:xfrm>
              <a:off x="446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7" name="Rectangle 127">
              <a:extLst>
                <a:ext uri="{FF2B5EF4-FFF2-40B4-BE49-F238E27FC236}">
                  <a16:creationId xmlns:a16="http://schemas.microsoft.com/office/drawing/2014/main" id="{92221536-A171-4FF9-80F8-613607E7142F}"/>
                </a:ext>
              </a:extLst>
            </p:cNvPr>
            <p:cNvSpPr>
              <a:spLocks noChangeArrowheads="1"/>
            </p:cNvSpPr>
            <p:nvPr/>
          </p:nvSpPr>
          <p:spPr bwMode="auto">
            <a:xfrm>
              <a:off x="4704" y="30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8" name="Rectangle 128">
              <a:extLst>
                <a:ext uri="{FF2B5EF4-FFF2-40B4-BE49-F238E27FC236}">
                  <a16:creationId xmlns:a16="http://schemas.microsoft.com/office/drawing/2014/main" id="{F2AB82E5-45E1-4F26-AD7B-F7F9A2EF46BC}"/>
                </a:ext>
              </a:extLst>
            </p:cNvPr>
            <p:cNvSpPr>
              <a:spLocks noChangeArrowheads="1"/>
            </p:cNvSpPr>
            <p:nvPr/>
          </p:nvSpPr>
          <p:spPr bwMode="auto">
            <a:xfrm>
              <a:off x="494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9" name="Rectangle 129">
              <a:extLst>
                <a:ext uri="{FF2B5EF4-FFF2-40B4-BE49-F238E27FC236}">
                  <a16:creationId xmlns:a16="http://schemas.microsoft.com/office/drawing/2014/main" id="{D715F3C2-4871-4811-A4A1-956A6AB0255B}"/>
                </a:ext>
              </a:extLst>
            </p:cNvPr>
            <p:cNvSpPr>
              <a:spLocks noChangeArrowheads="1"/>
            </p:cNvSpPr>
            <p:nvPr/>
          </p:nvSpPr>
          <p:spPr bwMode="auto">
            <a:xfrm>
              <a:off x="5184" y="30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0" name="Rectangle 130">
              <a:extLst>
                <a:ext uri="{FF2B5EF4-FFF2-40B4-BE49-F238E27FC236}">
                  <a16:creationId xmlns:a16="http://schemas.microsoft.com/office/drawing/2014/main" id="{795267C1-9149-44E1-854C-F5A1CD41B678}"/>
                </a:ext>
              </a:extLst>
            </p:cNvPr>
            <p:cNvSpPr>
              <a:spLocks noChangeArrowheads="1"/>
            </p:cNvSpPr>
            <p:nvPr/>
          </p:nvSpPr>
          <p:spPr bwMode="auto">
            <a:xfrm>
              <a:off x="38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1" name="Rectangle 131">
              <a:extLst>
                <a:ext uri="{FF2B5EF4-FFF2-40B4-BE49-F238E27FC236}">
                  <a16:creationId xmlns:a16="http://schemas.microsoft.com/office/drawing/2014/main" id="{793EC1AE-403C-4CBA-8E5B-A708D024C430}"/>
                </a:ext>
              </a:extLst>
            </p:cNvPr>
            <p:cNvSpPr>
              <a:spLocks noChangeArrowheads="1"/>
            </p:cNvSpPr>
            <p:nvPr/>
          </p:nvSpPr>
          <p:spPr bwMode="auto">
            <a:xfrm>
              <a:off x="62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2" name="Rectangle 132">
              <a:extLst>
                <a:ext uri="{FF2B5EF4-FFF2-40B4-BE49-F238E27FC236}">
                  <a16:creationId xmlns:a16="http://schemas.microsoft.com/office/drawing/2014/main" id="{9AE95328-3BF0-4CE1-B6C7-81BEA2DB929A}"/>
                </a:ext>
              </a:extLst>
            </p:cNvPr>
            <p:cNvSpPr>
              <a:spLocks noChangeArrowheads="1"/>
            </p:cNvSpPr>
            <p:nvPr/>
          </p:nvSpPr>
          <p:spPr bwMode="auto">
            <a:xfrm>
              <a:off x="86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3" name="Rectangle 133">
              <a:extLst>
                <a:ext uri="{FF2B5EF4-FFF2-40B4-BE49-F238E27FC236}">
                  <a16:creationId xmlns:a16="http://schemas.microsoft.com/office/drawing/2014/main" id="{25DC7289-C361-4CBA-92A2-6A187C522F2F}"/>
                </a:ext>
              </a:extLst>
            </p:cNvPr>
            <p:cNvSpPr>
              <a:spLocks noChangeArrowheads="1"/>
            </p:cNvSpPr>
            <p:nvPr/>
          </p:nvSpPr>
          <p:spPr bwMode="auto">
            <a:xfrm>
              <a:off x="110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4" name="Rectangle 134">
              <a:extLst>
                <a:ext uri="{FF2B5EF4-FFF2-40B4-BE49-F238E27FC236}">
                  <a16:creationId xmlns:a16="http://schemas.microsoft.com/office/drawing/2014/main" id="{9F7F0F91-37C8-440B-94DE-F93A11712FB1}"/>
                </a:ext>
              </a:extLst>
            </p:cNvPr>
            <p:cNvSpPr>
              <a:spLocks noChangeArrowheads="1"/>
            </p:cNvSpPr>
            <p:nvPr/>
          </p:nvSpPr>
          <p:spPr bwMode="auto">
            <a:xfrm>
              <a:off x="134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 name="Rectangle 135">
              <a:extLst>
                <a:ext uri="{FF2B5EF4-FFF2-40B4-BE49-F238E27FC236}">
                  <a16:creationId xmlns:a16="http://schemas.microsoft.com/office/drawing/2014/main" id="{3E288D27-9D16-404F-B011-E485F63F7FA7}"/>
                </a:ext>
              </a:extLst>
            </p:cNvPr>
            <p:cNvSpPr>
              <a:spLocks noChangeArrowheads="1"/>
            </p:cNvSpPr>
            <p:nvPr/>
          </p:nvSpPr>
          <p:spPr bwMode="auto">
            <a:xfrm>
              <a:off x="1584" y="32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6" name="Rectangle 136">
              <a:extLst>
                <a:ext uri="{FF2B5EF4-FFF2-40B4-BE49-F238E27FC236}">
                  <a16:creationId xmlns:a16="http://schemas.microsoft.com/office/drawing/2014/main" id="{2C65AAE2-1FD5-48AF-BD10-DE25E2EA7EE8}"/>
                </a:ext>
              </a:extLst>
            </p:cNvPr>
            <p:cNvSpPr>
              <a:spLocks noChangeArrowheads="1"/>
            </p:cNvSpPr>
            <p:nvPr/>
          </p:nvSpPr>
          <p:spPr bwMode="auto">
            <a:xfrm>
              <a:off x="182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7" name="Rectangle 137">
              <a:extLst>
                <a:ext uri="{FF2B5EF4-FFF2-40B4-BE49-F238E27FC236}">
                  <a16:creationId xmlns:a16="http://schemas.microsoft.com/office/drawing/2014/main" id="{5DF3BF10-01A0-4875-A655-7E70837DF587}"/>
                </a:ext>
              </a:extLst>
            </p:cNvPr>
            <p:cNvSpPr>
              <a:spLocks noChangeArrowheads="1"/>
            </p:cNvSpPr>
            <p:nvPr/>
          </p:nvSpPr>
          <p:spPr bwMode="auto">
            <a:xfrm>
              <a:off x="206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8" name="Rectangle 138">
              <a:extLst>
                <a:ext uri="{FF2B5EF4-FFF2-40B4-BE49-F238E27FC236}">
                  <a16:creationId xmlns:a16="http://schemas.microsoft.com/office/drawing/2014/main" id="{54B313CA-E2FE-418A-AD9B-331376DA29DF}"/>
                </a:ext>
              </a:extLst>
            </p:cNvPr>
            <p:cNvSpPr>
              <a:spLocks noChangeArrowheads="1"/>
            </p:cNvSpPr>
            <p:nvPr/>
          </p:nvSpPr>
          <p:spPr bwMode="auto">
            <a:xfrm>
              <a:off x="230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9" name="Rectangle 139">
              <a:extLst>
                <a:ext uri="{FF2B5EF4-FFF2-40B4-BE49-F238E27FC236}">
                  <a16:creationId xmlns:a16="http://schemas.microsoft.com/office/drawing/2014/main" id="{815EB5BF-59B9-4CA9-9C71-375888EFEFDE}"/>
                </a:ext>
              </a:extLst>
            </p:cNvPr>
            <p:cNvSpPr>
              <a:spLocks noChangeArrowheads="1"/>
            </p:cNvSpPr>
            <p:nvPr/>
          </p:nvSpPr>
          <p:spPr bwMode="auto">
            <a:xfrm>
              <a:off x="254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0" name="Rectangle 140">
              <a:extLst>
                <a:ext uri="{FF2B5EF4-FFF2-40B4-BE49-F238E27FC236}">
                  <a16:creationId xmlns:a16="http://schemas.microsoft.com/office/drawing/2014/main" id="{7D932386-1B38-489B-BEB0-3A524EDE1FD2}"/>
                </a:ext>
              </a:extLst>
            </p:cNvPr>
            <p:cNvSpPr>
              <a:spLocks noChangeArrowheads="1"/>
            </p:cNvSpPr>
            <p:nvPr/>
          </p:nvSpPr>
          <p:spPr bwMode="auto">
            <a:xfrm>
              <a:off x="278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1" name="Rectangle 141">
              <a:extLst>
                <a:ext uri="{FF2B5EF4-FFF2-40B4-BE49-F238E27FC236}">
                  <a16:creationId xmlns:a16="http://schemas.microsoft.com/office/drawing/2014/main" id="{9ED63DE7-DC72-4580-94BF-671A98949EB9}"/>
                </a:ext>
              </a:extLst>
            </p:cNvPr>
            <p:cNvSpPr>
              <a:spLocks noChangeArrowheads="1"/>
            </p:cNvSpPr>
            <p:nvPr/>
          </p:nvSpPr>
          <p:spPr bwMode="auto">
            <a:xfrm>
              <a:off x="302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2" name="Rectangle 142">
              <a:extLst>
                <a:ext uri="{FF2B5EF4-FFF2-40B4-BE49-F238E27FC236}">
                  <a16:creationId xmlns:a16="http://schemas.microsoft.com/office/drawing/2014/main" id="{82EE7640-B7AB-482C-A7AC-44E06FC3150F}"/>
                </a:ext>
              </a:extLst>
            </p:cNvPr>
            <p:cNvSpPr>
              <a:spLocks noChangeArrowheads="1"/>
            </p:cNvSpPr>
            <p:nvPr/>
          </p:nvSpPr>
          <p:spPr bwMode="auto">
            <a:xfrm>
              <a:off x="3264" y="326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3" name="Rectangle 143">
              <a:extLst>
                <a:ext uri="{FF2B5EF4-FFF2-40B4-BE49-F238E27FC236}">
                  <a16:creationId xmlns:a16="http://schemas.microsoft.com/office/drawing/2014/main" id="{27BAE6A0-0713-451E-A4CF-26B88678E555}"/>
                </a:ext>
              </a:extLst>
            </p:cNvPr>
            <p:cNvSpPr>
              <a:spLocks noChangeArrowheads="1"/>
            </p:cNvSpPr>
            <p:nvPr/>
          </p:nvSpPr>
          <p:spPr bwMode="auto">
            <a:xfrm>
              <a:off x="350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4" name="Rectangle 144">
              <a:extLst>
                <a:ext uri="{FF2B5EF4-FFF2-40B4-BE49-F238E27FC236}">
                  <a16:creationId xmlns:a16="http://schemas.microsoft.com/office/drawing/2014/main" id="{61FB75E8-0007-4DF6-B658-B29706F263CE}"/>
                </a:ext>
              </a:extLst>
            </p:cNvPr>
            <p:cNvSpPr>
              <a:spLocks noChangeArrowheads="1"/>
            </p:cNvSpPr>
            <p:nvPr/>
          </p:nvSpPr>
          <p:spPr bwMode="auto">
            <a:xfrm>
              <a:off x="374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5" name="Rectangle 145">
              <a:extLst>
                <a:ext uri="{FF2B5EF4-FFF2-40B4-BE49-F238E27FC236}">
                  <a16:creationId xmlns:a16="http://schemas.microsoft.com/office/drawing/2014/main" id="{69C36214-EF82-4B5B-8875-66D08644338D}"/>
                </a:ext>
              </a:extLst>
            </p:cNvPr>
            <p:cNvSpPr>
              <a:spLocks noChangeArrowheads="1"/>
            </p:cNvSpPr>
            <p:nvPr/>
          </p:nvSpPr>
          <p:spPr bwMode="auto">
            <a:xfrm>
              <a:off x="398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6" name="Rectangle 146">
              <a:extLst>
                <a:ext uri="{FF2B5EF4-FFF2-40B4-BE49-F238E27FC236}">
                  <a16:creationId xmlns:a16="http://schemas.microsoft.com/office/drawing/2014/main" id="{BB5F5BE5-3A15-4BF7-B30E-3EEFA6BCC5AC}"/>
                </a:ext>
              </a:extLst>
            </p:cNvPr>
            <p:cNvSpPr>
              <a:spLocks noChangeArrowheads="1"/>
            </p:cNvSpPr>
            <p:nvPr/>
          </p:nvSpPr>
          <p:spPr bwMode="auto">
            <a:xfrm>
              <a:off x="422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7" name="Rectangle 147">
              <a:extLst>
                <a:ext uri="{FF2B5EF4-FFF2-40B4-BE49-F238E27FC236}">
                  <a16:creationId xmlns:a16="http://schemas.microsoft.com/office/drawing/2014/main" id="{4214B4C7-6F77-4918-8B2C-E6ABE2BCBF8E}"/>
                </a:ext>
              </a:extLst>
            </p:cNvPr>
            <p:cNvSpPr>
              <a:spLocks noChangeArrowheads="1"/>
            </p:cNvSpPr>
            <p:nvPr/>
          </p:nvSpPr>
          <p:spPr bwMode="auto">
            <a:xfrm>
              <a:off x="446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8" name="Rectangle 148">
              <a:extLst>
                <a:ext uri="{FF2B5EF4-FFF2-40B4-BE49-F238E27FC236}">
                  <a16:creationId xmlns:a16="http://schemas.microsoft.com/office/drawing/2014/main" id="{BE2FED1F-61F3-4959-9CEE-4EBA0B409F89}"/>
                </a:ext>
              </a:extLst>
            </p:cNvPr>
            <p:cNvSpPr>
              <a:spLocks noChangeArrowheads="1"/>
            </p:cNvSpPr>
            <p:nvPr/>
          </p:nvSpPr>
          <p:spPr bwMode="auto">
            <a:xfrm>
              <a:off x="470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9" name="Rectangle 149">
              <a:extLst>
                <a:ext uri="{FF2B5EF4-FFF2-40B4-BE49-F238E27FC236}">
                  <a16:creationId xmlns:a16="http://schemas.microsoft.com/office/drawing/2014/main" id="{63A6C271-4FFF-497D-ADB4-D8C0790C2F75}"/>
                </a:ext>
              </a:extLst>
            </p:cNvPr>
            <p:cNvSpPr>
              <a:spLocks noChangeArrowheads="1"/>
            </p:cNvSpPr>
            <p:nvPr/>
          </p:nvSpPr>
          <p:spPr bwMode="auto">
            <a:xfrm>
              <a:off x="494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0" name="Rectangle 150">
              <a:extLst>
                <a:ext uri="{FF2B5EF4-FFF2-40B4-BE49-F238E27FC236}">
                  <a16:creationId xmlns:a16="http://schemas.microsoft.com/office/drawing/2014/main" id="{F46E0E81-6E27-447F-9497-6167042154DA}"/>
                </a:ext>
              </a:extLst>
            </p:cNvPr>
            <p:cNvSpPr>
              <a:spLocks noChangeArrowheads="1"/>
            </p:cNvSpPr>
            <p:nvPr/>
          </p:nvSpPr>
          <p:spPr bwMode="auto">
            <a:xfrm>
              <a:off x="5184" y="326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1" name="Rectangle 151">
              <a:extLst>
                <a:ext uri="{FF2B5EF4-FFF2-40B4-BE49-F238E27FC236}">
                  <a16:creationId xmlns:a16="http://schemas.microsoft.com/office/drawing/2014/main" id="{596959C6-146B-49BD-B2F4-872A1B7829B7}"/>
                </a:ext>
              </a:extLst>
            </p:cNvPr>
            <p:cNvSpPr>
              <a:spLocks noChangeArrowheads="1"/>
            </p:cNvSpPr>
            <p:nvPr/>
          </p:nvSpPr>
          <p:spPr bwMode="auto">
            <a:xfrm>
              <a:off x="38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2" name="Rectangle 152">
              <a:extLst>
                <a:ext uri="{FF2B5EF4-FFF2-40B4-BE49-F238E27FC236}">
                  <a16:creationId xmlns:a16="http://schemas.microsoft.com/office/drawing/2014/main" id="{65679B27-6368-41CB-B24C-25F96A160DCA}"/>
                </a:ext>
              </a:extLst>
            </p:cNvPr>
            <p:cNvSpPr>
              <a:spLocks noChangeArrowheads="1"/>
            </p:cNvSpPr>
            <p:nvPr/>
          </p:nvSpPr>
          <p:spPr bwMode="auto">
            <a:xfrm>
              <a:off x="62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3" name="Rectangle 153">
              <a:extLst>
                <a:ext uri="{FF2B5EF4-FFF2-40B4-BE49-F238E27FC236}">
                  <a16:creationId xmlns:a16="http://schemas.microsoft.com/office/drawing/2014/main" id="{319E97D5-4DF2-4B4D-8D95-4A0BA117EFB3}"/>
                </a:ext>
              </a:extLst>
            </p:cNvPr>
            <p:cNvSpPr>
              <a:spLocks noChangeArrowheads="1"/>
            </p:cNvSpPr>
            <p:nvPr/>
          </p:nvSpPr>
          <p:spPr bwMode="auto">
            <a:xfrm>
              <a:off x="86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4" name="Rectangle 154">
              <a:extLst>
                <a:ext uri="{FF2B5EF4-FFF2-40B4-BE49-F238E27FC236}">
                  <a16:creationId xmlns:a16="http://schemas.microsoft.com/office/drawing/2014/main" id="{56218A87-49BB-42B0-9E7A-B2A31896E7A3}"/>
                </a:ext>
              </a:extLst>
            </p:cNvPr>
            <p:cNvSpPr>
              <a:spLocks noChangeArrowheads="1"/>
            </p:cNvSpPr>
            <p:nvPr/>
          </p:nvSpPr>
          <p:spPr bwMode="auto">
            <a:xfrm>
              <a:off x="110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 name="Rectangle 155">
              <a:extLst>
                <a:ext uri="{FF2B5EF4-FFF2-40B4-BE49-F238E27FC236}">
                  <a16:creationId xmlns:a16="http://schemas.microsoft.com/office/drawing/2014/main" id="{589E72A7-3EA9-41FA-BDCF-68C10C341FFC}"/>
                </a:ext>
              </a:extLst>
            </p:cNvPr>
            <p:cNvSpPr>
              <a:spLocks noChangeArrowheads="1"/>
            </p:cNvSpPr>
            <p:nvPr/>
          </p:nvSpPr>
          <p:spPr bwMode="auto">
            <a:xfrm>
              <a:off x="134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6" name="Rectangle 156">
              <a:extLst>
                <a:ext uri="{FF2B5EF4-FFF2-40B4-BE49-F238E27FC236}">
                  <a16:creationId xmlns:a16="http://schemas.microsoft.com/office/drawing/2014/main" id="{5BA5F020-973B-49AF-824E-90AB9B7E0C8E}"/>
                </a:ext>
              </a:extLst>
            </p:cNvPr>
            <p:cNvSpPr>
              <a:spLocks noChangeArrowheads="1"/>
            </p:cNvSpPr>
            <p:nvPr/>
          </p:nvSpPr>
          <p:spPr bwMode="auto">
            <a:xfrm>
              <a:off x="158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7" name="Rectangle 157">
              <a:extLst>
                <a:ext uri="{FF2B5EF4-FFF2-40B4-BE49-F238E27FC236}">
                  <a16:creationId xmlns:a16="http://schemas.microsoft.com/office/drawing/2014/main" id="{EFCF9517-37ED-4AB8-A5CB-F14802EBEE03}"/>
                </a:ext>
              </a:extLst>
            </p:cNvPr>
            <p:cNvSpPr>
              <a:spLocks noChangeArrowheads="1"/>
            </p:cNvSpPr>
            <p:nvPr/>
          </p:nvSpPr>
          <p:spPr bwMode="auto">
            <a:xfrm>
              <a:off x="182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8" name="Rectangle 158">
              <a:extLst>
                <a:ext uri="{FF2B5EF4-FFF2-40B4-BE49-F238E27FC236}">
                  <a16:creationId xmlns:a16="http://schemas.microsoft.com/office/drawing/2014/main" id="{CBB47513-ABCE-4FCF-BD66-23AE85004F19}"/>
                </a:ext>
              </a:extLst>
            </p:cNvPr>
            <p:cNvSpPr>
              <a:spLocks noChangeArrowheads="1"/>
            </p:cNvSpPr>
            <p:nvPr/>
          </p:nvSpPr>
          <p:spPr bwMode="auto">
            <a:xfrm>
              <a:off x="2064" y="350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9" name="Rectangle 159">
              <a:extLst>
                <a:ext uri="{FF2B5EF4-FFF2-40B4-BE49-F238E27FC236}">
                  <a16:creationId xmlns:a16="http://schemas.microsoft.com/office/drawing/2014/main" id="{2417311C-A6EC-4371-89B1-371573C66556}"/>
                </a:ext>
              </a:extLst>
            </p:cNvPr>
            <p:cNvSpPr>
              <a:spLocks noChangeArrowheads="1"/>
            </p:cNvSpPr>
            <p:nvPr/>
          </p:nvSpPr>
          <p:spPr bwMode="auto">
            <a:xfrm>
              <a:off x="230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0" name="Rectangle 160">
              <a:extLst>
                <a:ext uri="{FF2B5EF4-FFF2-40B4-BE49-F238E27FC236}">
                  <a16:creationId xmlns:a16="http://schemas.microsoft.com/office/drawing/2014/main" id="{F0FC1DF3-E284-4D9F-8844-924A72A7EF1A}"/>
                </a:ext>
              </a:extLst>
            </p:cNvPr>
            <p:cNvSpPr>
              <a:spLocks noChangeArrowheads="1"/>
            </p:cNvSpPr>
            <p:nvPr/>
          </p:nvSpPr>
          <p:spPr bwMode="auto">
            <a:xfrm>
              <a:off x="254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1" name="Rectangle 161">
              <a:extLst>
                <a:ext uri="{FF2B5EF4-FFF2-40B4-BE49-F238E27FC236}">
                  <a16:creationId xmlns:a16="http://schemas.microsoft.com/office/drawing/2014/main" id="{D20B5D82-425D-4A2B-9EE2-8D600310A295}"/>
                </a:ext>
              </a:extLst>
            </p:cNvPr>
            <p:cNvSpPr>
              <a:spLocks noChangeArrowheads="1"/>
            </p:cNvSpPr>
            <p:nvPr/>
          </p:nvSpPr>
          <p:spPr bwMode="auto">
            <a:xfrm>
              <a:off x="278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2" name="Rectangle 162">
              <a:extLst>
                <a:ext uri="{FF2B5EF4-FFF2-40B4-BE49-F238E27FC236}">
                  <a16:creationId xmlns:a16="http://schemas.microsoft.com/office/drawing/2014/main" id="{3AB06D2E-6F15-4877-AE86-6D08F2AF2C2C}"/>
                </a:ext>
              </a:extLst>
            </p:cNvPr>
            <p:cNvSpPr>
              <a:spLocks noChangeArrowheads="1"/>
            </p:cNvSpPr>
            <p:nvPr/>
          </p:nvSpPr>
          <p:spPr bwMode="auto">
            <a:xfrm>
              <a:off x="302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3" name="Rectangle 163">
              <a:extLst>
                <a:ext uri="{FF2B5EF4-FFF2-40B4-BE49-F238E27FC236}">
                  <a16:creationId xmlns:a16="http://schemas.microsoft.com/office/drawing/2014/main" id="{1BEECB12-A9B2-41B8-8AC8-026473C3CEFC}"/>
                </a:ext>
              </a:extLst>
            </p:cNvPr>
            <p:cNvSpPr>
              <a:spLocks noChangeArrowheads="1"/>
            </p:cNvSpPr>
            <p:nvPr/>
          </p:nvSpPr>
          <p:spPr bwMode="auto">
            <a:xfrm>
              <a:off x="326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4" name="Rectangle 164">
              <a:extLst>
                <a:ext uri="{FF2B5EF4-FFF2-40B4-BE49-F238E27FC236}">
                  <a16:creationId xmlns:a16="http://schemas.microsoft.com/office/drawing/2014/main" id="{67F51EE3-3F5F-4BC0-BED7-7C6D860A7933}"/>
                </a:ext>
              </a:extLst>
            </p:cNvPr>
            <p:cNvSpPr>
              <a:spLocks noChangeArrowheads="1"/>
            </p:cNvSpPr>
            <p:nvPr/>
          </p:nvSpPr>
          <p:spPr bwMode="auto">
            <a:xfrm>
              <a:off x="350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5" name="Rectangle 165">
              <a:extLst>
                <a:ext uri="{FF2B5EF4-FFF2-40B4-BE49-F238E27FC236}">
                  <a16:creationId xmlns:a16="http://schemas.microsoft.com/office/drawing/2014/main" id="{2D7672D2-AC08-4269-8D6B-F82E2442A46C}"/>
                </a:ext>
              </a:extLst>
            </p:cNvPr>
            <p:cNvSpPr>
              <a:spLocks noChangeArrowheads="1"/>
            </p:cNvSpPr>
            <p:nvPr/>
          </p:nvSpPr>
          <p:spPr bwMode="auto">
            <a:xfrm>
              <a:off x="374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 name="Rectangle 166">
              <a:extLst>
                <a:ext uri="{FF2B5EF4-FFF2-40B4-BE49-F238E27FC236}">
                  <a16:creationId xmlns:a16="http://schemas.microsoft.com/office/drawing/2014/main" id="{AA411672-1F99-43F8-973A-F96EDDED9726}"/>
                </a:ext>
              </a:extLst>
            </p:cNvPr>
            <p:cNvSpPr>
              <a:spLocks noChangeArrowheads="1"/>
            </p:cNvSpPr>
            <p:nvPr/>
          </p:nvSpPr>
          <p:spPr bwMode="auto">
            <a:xfrm>
              <a:off x="398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7" name="Rectangle 167">
              <a:extLst>
                <a:ext uri="{FF2B5EF4-FFF2-40B4-BE49-F238E27FC236}">
                  <a16:creationId xmlns:a16="http://schemas.microsoft.com/office/drawing/2014/main" id="{0D1A5D60-4700-4F95-8821-7481802E0955}"/>
                </a:ext>
              </a:extLst>
            </p:cNvPr>
            <p:cNvSpPr>
              <a:spLocks noChangeArrowheads="1"/>
            </p:cNvSpPr>
            <p:nvPr/>
          </p:nvSpPr>
          <p:spPr bwMode="auto">
            <a:xfrm>
              <a:off x="422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8" name="Rectangle 168">
              <a:extLst>
                <a:ext uri="{FF2B5EF4-FFF2-40B4-BE49-F238E27FC236}">
                  <a16:creationId xmlns:a16="http://schemas.microsoft.com/office/drawing/2014/main" id="{18C41D62-18B9-4D44-97D1-F5021C602CEC}"/>
                </a:ext>
              </a:extLst>
            </p:cNvPr>
            <p:cNvSpPr>
              <a:spLocks noChangeArrowheads="1"/>
            </p:cNvSpPr>
            <p:nvPr/>
          </p:nvSpPr>
          <p:spPr bwMode="auto">
            <a:xfrm>
              <a:off x="446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9" name="Rectangle 169">
              <a:extLst>
                <a:ext uri="{FF2B5EF4-FFF2-40B4-BE49-F238E27FC236}">
                  <a16:creationId xmlns:a16="http://schemas.microsoft.com/office/drawing/2014/main" id="{DA496BA1-6D95-4E1C-BE0D-4E3050476AB3}"/>
                </a:ext>
              </a:extLst>
            </p:cNvPr>
            <p:cNvSpPr>
              <a:spLocks noChangeArrowheads="1"/>
            </p:cNvSpPr>
            <p:nvPr/>
          </p:nvSpPr>
          <p:spPr bwMode="auto">
            <a:xfrm>
              <a:off x="470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0" name="Rectangle 170">
              <a:extLst>
                <a:ext uri="{FF2B5EF4-FFF2-40B4-BE49-F238E27FC236}">
                  <a16:creationId xmlns:a16="http://schemas.microsoft.com/office/drawing/2014/main" id="{AF0F3674-D5B9-422D-A9FA-D934F87544AB}"/>
                </a:ext>
              </a:extLst>
            </p:cNvPr>
            <p:cNvSpPr>
              <a:spLocks noChangeArrowheads="1"/>
            </p:cNvSpPr>
            <p:nvPr/>
          </p:nvSpPr>
          <p:spPr bwMode="auto">
            <a:xfrm>
              <a:off x="494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1" name="Rectangle 171">
              <a:extLst>
                <a:ext uri="{FF2B5EF4-FFF2-40B4-BE49-F238E27FC236}">
                  <a16:creationId xmlns:a16="http://schemas.microsoft.com/office/drawing/2014/main" id="{0B67B5FB-2632-4810-845A-27C26EDAA78E}"/>
                </a:ext>
              </a:extLst>
            </p:cNvPr>
            <p:cNvSpPr>
              <a:spLocks noChangeArrowheads="1"/>
            </p:cNvSpPr>
            <p:nvPr/>
          </p:nvSpPr>
          <p:spPr bwMode="auto">
            <a:xfrm>
              <a:off x="5184" y="350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12" name="Group 172">
              <a:extLst>
                <a:ext uri="{FF2B5EF4-FFF2-40B4-BE49-F238E27FC236}">
                  <a16:creationId xmlns:a16="http://schemas.microsoft.com/office/drawing/2014/main" id="{324FDB3E-42AB-43AD-8EDF-22F620AC2687}"/>
                </a:ext>
              </a:extLst>
            </p:cNvPr>
            <p:cNvGrpSpPr>
              <a:grpSpLocks/>
            </p:cNvGrpSpPr>
            <p:nvPr/>
          </p:nvGrpSpPr>
          <p:grpSpPr bwMode="auto">
            <a:xfrm>
              <a:off x="384" y="3744"/>
              <a:ext cx="5040" cy="240"/>
              <a:chOff x="384" y="1392"/>
              <a:chExt cx="5040" cy="240"/>
            </a:xfrm>
          </p:grpSpPr>
          <p:sp>
            <p:nvSpPr>
              <p:cNvPr id="1158" name="Rectangle 173">
                <a:extLst>
                  <a:ext uri="{FF2B5EF4-FFF2-40B4-BE49-F238E27FC236}">
                    <a16:creationId xmlns:a16="http://schemas.microsoft.com/office/drawing/2014/main" id="{F5485607-589E-47B9-83C3-A9690D4A7ACF}"/>
                  </a:ext>
                </a:extLst>
              </p:cNvPr>
              <p:cNvSpPr>
                <a:spLocks noChangeArrowheads="1"/>
              </p:cNvSpPr>
              <p:nvPr/>
            </p:nvSpPr>
            <p:spPr bwMode="auto">
              <a:xfrm>
                <a:off x="3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9" name="Rectangle 174">
                <a:extLst>
                  <a:ext uri="{FF2B5EF4-FFF2-40B4-BE49-F238E27FC236}">
                    <a16:creationId xmlns:a16="http://schemas.microsoft.com/office/drawing/2014/main" id="{89554533-C612-4B78-912E-DB9A786A7270}"/>
                  </a:ext>
                </a:extLst>
              </p:cNvPr>
              <p:cNvSpPr>
                <a:spLocks noChangeArrowheads="1"/>
              </p:cNvSpPr>
              <p:nvPr/>
            </p:nvSpPr>
            <p:spPr bwMode="auto">
              <a:xfrm>
                <a:off x="6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0" name="Rectangle 175">
                <a:extLst>
                  <a:ext uri="{FF2B5EF4-FFF2-40B4-BE49-F238E27FC236}">
                    <a16:creationId xmlns:a16="http://schemas.microsoft.com/office/drawing/2014/main" id="{7642DE11-18A9-4AE8-B12D-B3EA7958E746}"/>
                  </a:ext>
                </a:extLst>
              </p:cNvPr>
              <p:cNvSpPr>
                <a:spLocks noChangeArrowheads="1"/>
              </p:cNvSpPr>
              <p:nvPr/>
            </p:nvSpPr>
            <p:spPr bwMode="auto">
              <a:xfrm>
                <a:off x="8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1" name="Rectangle 176">
                <a:extLst>
                  <a:ext uri="{FF2B5EF4-FFF2-40B4-BE49-F238E27FC236}">
                    <a16:creationId xmlns:a16="http://schemas.microsoft.com/office/drawing/2014/main" id="{D8D13A10-62D6-4BCF-A701-76D57379F4AA}"/>
                  </a:ext>
                </a:extLst>
              </p:cNvPr>
              <p:cNvSpPr>
                <a:spLocks noChangeArrowheads="1"/>
              </p:cNvSpPr>
              <p:nvPr/>
            </p:nvSpPr>
            <p:spPr bwMode="auto">
              <a:xfrm>
                <a:off x="11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2" name="Rectangle 177">
                <a:extLst>
                  <a:ext uri="{FF2B5EF4-FFF2-40B4-BE49-F238E27FC236}">
                    <a16:creationId xmlns:a16="http://schemas.microsoft.com/office/drawing/2014/main" id="{51F976E7-3306-4B74-9135-91CE8B4693ED}"/>
                  </a:ext>
                </a:extLst>
              </p:cNvPr>
              <p:cNvSpPr>
                <a:spLocks noChangeArrowheads="1"/>
              </p:cNvSpPr>
              <p:nvPr/>
            </p:nvSpPr>
            <p:spPr bwMode="auto">
              <a:xfrm>
                <a:off x="13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3" name="Rectangle 178">
                <a:extLst>
                  <a:ext uri="{FF2B5EF4-FFF2-40B4-BE49-F238E27FC236}">
                    <a16:creationId xmlns:a16="http://schemas.microsoft.com/office/drawing/2014/main" id="{03B20F04-6F79-4351-B8ED-A92CD46D2EA3}"/>
                  </a:ext>
                </a:extLst>
              </p:cNvPr>
              <p:cNvSpPr>
                <a:spLocks noChangeArrowheads="1"/>
              </p:cNvSpPr>
              <p:nvPr/>
            </p:nvSpPr>
            <p:spPr bwMode="auto">
              <a:xfrm>
                <a:off x="15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4" name="Rectangle 179">
                <a:extLst>
                  <a:ext uri="{FF2B5EF4-FFF2-40B4-BE49-F238E27FC236}">
                    <a16:creationId xmlns:a16="http://schemas.microsoft.com/office/drawing/2014/main" id="{2A18D024-15C0-4E76-80CD-5587A42D1399}"/>
                  </a:ext>
                </a:extLst>
              </p:cNvPr>
              <p:cNvSpPr>
                <a:spLocks noChangeArrowheads="1"/>
              </p:cNvSpPr>
              <p:nvPr/>
            </p:nvSpPr>
            <p:spPr bwMode="auto">
              <a:xfrm>
                <a:off x="18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5" name="Rectangle 180">
                <a:extLst>
                  <a:ext uri="{FF2B5EF4-FFF2-40B4-BE49-F238E27FC236}">
                    <a16:creationId xmlns:a16="http://schemas.microsoft.com/office/drawing/2014/main" id="{7B967E74-0710-4F9B-9124-F20884FF90CD}"/>
                  </a:ext>
                </a:extLst>
              </p:cNvPr>
              <p:cNvSpPr>
                <a:spLocks noChangeArrowheads="1"/>
              </p:cNvSpPr>
              <p:nvPr/>
            </p:nvSpPr>
            <p:spPr bwMode="auto">
              <a:xfrm>
                <a:off x="20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6" name="Rectangle 181">
                <a:extLst>
                  <a:ext uri="{FF2B5EF4-FFF2-40B4-BE49-F238E27FC236}">
                    <a16:creationId xmlns:a16="http://schemas.microsoft.com/office/drawing/2014/main" id="{EE46FF9E-F3BE-4676-8C42-0853B9987639}"/>
                  </a:ext>
                </a:extLst>
              </p:cNvPr>
              <p:cNvSpPr>
                <a:spLocks noChangeArrowheads="1"/>
              </p:cNvSpPr>
              <p:nvPr/>
            </p:nvSpPr>
            <p:spPr bwMode="auto">
              <a:xfrm>
                <a:off x="23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 name="Rectangle 182">
                <a:extLst>
                  <a:ext uri="{FF2B5EF4-FFF2-40B4-BE49-F238E27FC236}">
                    <a16:creationId xmlns:a16="http://schemas.microsoft.com/office/drawing/2014/main" id="{120B36E1-0AF1-4035-BC91-70F1B479E634}"/>
                  </a:ext>
                </a:extLst>
              </p:cNvPr>
              <p:cNvSpPr>
                <a:spLocks noChangeArrowheads="1"/>
              </p:cNvSpPr>
              <p:nvPr/>
            </p:nvSpPr>
            <p:spPr bwMode="auto">
              <a:xfrm>
                <a:off x="25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8" name="Rectangle 183">
                <a:extLst>
                  <a:ext uri="{FF2B5EF4-FFF2-40B4-BE49-F238E27FC236}">
                    <a16:creationId xmlns:a16="http://schemas.microsoft.com/office/drawing/2014/main" id="{ECE0B83B-09FF-4B4D-8740-7026C3AFCF64}"/>
                  </a:ext>
                </a:extLst>
              </p:cNvPr>
              <p:cNvSpPr>
                <a:spLocks noChangeArrowheads="1"/>
              </p:cNvSpPr>
              <p:nvPr/>
            </p:nvSpPr>
            <p:spPr bwMode="auto">
              <a:xfrm>
                <a:off x="27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9" name="Rectangle 184">
                <a:extLst>
                  <a:ext uri="{FF2B5EF4-FFF2-40B4-BE49-F238E27FC236}">
                    <a16:creationId xmlns:a16="http://schemas.microsoft.com/office/drawing/2014/main" id="{797E0C56-D3AF-418A-9910-1E1CBBE9D5F8}"/>
                  </a:ext>
                </a:extLst>
              </p:cNvPr>
              <p:cNvSpPr>
                <a:spLocks noChangeArrowheads="1"/>
              </p:cNvSpPr>
              <p:nvPr/>
            </p:nvSpPr>
            <p:spPr bwMode="auto">
              <a:xfrm>
                <a:off x="30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0" name="Rectangle 185">
                <a:extLst>
                  <a:ext uri="{FF2B5EF4-FFF2-40B4-BE49-F238E27FC236}">
                    <a16:creationId xmlns:a16="http://schemas.microsoft.com/office/drawing/2014/main" id="{A4864C0B-C879-497C-A142-CCA95350EAD9}"/>
                  </a:ext>
                </a:extLst>
              </p:cNvPr>
              <p:cNvSpPr>
                <a:spLocks noChangeArrowheads="1"/>
              </p:cNvSpPr>
              <p:nvPr/>
            </p:nvSpPr>
            <p:spPr bwMode="auto">
              <a:xfrm>
                <a:off x="32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1" name="Rectangle 186">
                <a:extLst>
                  <a:ext uri="{FF2B5EF4-FFF2-40B4-BE49-F238E27FC236}">
                    <a16:creationId xmlns:a16="http://schemas.microsoft.com/office/drawing/2014/main" id="{103C7C03-6087-4B04-AA8B-6022CCE764A9}"/>
                  </a:ext>
                </a:extLst>
              </p:cNvPr>
              <p:cNvSpPr>
                <a:spLocks noChangeArrowheads="1"/>
              </p:cNvSpPr>
              <p:nvPr/>
            </p:nvSpPr>
            <p:spPr bwMode="auto">
              <a:xfrm>
                <a:off x="35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2" name="Rectangle 187">
                <a:extLst>
                  <a:ext uri="{FF2B5EF4-FFF2-40B4-BE49-F238E27FC236}">
                    <a16:creationId xmlns:a16="http://schemas.microsoft.com/office/drawing/2014/main" id="{F1D527F3-AC55-43DF-8FD6-582DECF536FC}"/>
                  </a:ext>
                </a:extLst>
              </p:cNvPr>
              <p:cNvSpPr>
                <a:spLocks noChangeArrowheads="1"/>
              </p:cNvSpPr>
              <p:nvPr/>
            </p:nvSpPr>
            <p:spPr bwMode="auto">
              <a:xfrm>
                <a:off x="37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3" name="Rectangle 188">
                <a:extLst>
                  <a:ext uri="{FF2B5EF4-FFF2-40B4-BE49-F238E27FC236}">
                    <a16:creationId xmlns:a16="http://schemas.microsoft.com/office/drawing/2014/main" id="{8152ABE3-E531-42D1-B7EB-644C28CF29BB}"/>
                  </a:ext>
                </a:extLst>
              </p:cNvPr>
              <p:cNvSpPr>
                <a:spLocks noChangeArrowheads="1"/>
              </p:cNvSpPr>
              <p:nvPr/>
            </p:nvSpPr>
            <p:spPr bwMode="auto">
              <a:xfrm>
                <a:off x="39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4" name="Rectangle 189">
                <a:extLst>
                  <a:ext uri="{FF2B5EF4-FFF2-40B4-BE49-F238E27FC236}">
                    <a16:creationId xmlns:a16="http://schemas.microsoft.com/office/drawing/2014/main" id="{4BB9091A-D3EB-4548-89A2-7A5D6A80BC67}"/>
                  </a:ext>
                </a:extLst>
              </p:cNvPr>
              <p:cNvSpPr>
                <a:spLocks noChangeArrowheads="1"/>
              </p:cNvSpPr>
              <p:nvPr/>
            </p:nvSpPr>
            <p:spPr bwMode="auto">
              <a:xfrm>
                <a:off x="42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5" name="Rectangle 190">
                <a:extLst>
                  <a:ext uri="{FF2B5EF4-FFF2-40B4-BE49-F238E27FC236}">
                    <a16:creationId xmlns:a16="http://schemas.microsoft.com/office/drawing/2014/main" id="{8AE57DAA-FE57-40C0-A6F7-BB4211585FF8}"/>
                  </a:ext>
                </a:extLst>
              </p:cNvPr>
              <p:cNvSpPr>
                <a:spLocks noChangeArrowheads="1"/>
              </p:cNvSpPr>
              <p:nvPr/>
            </p:nvSpPr>
            <p:spPr bwMode="auto">
              <a:xfrm>
                <a:off x="44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6" name="Rectangle 191">
                <a:extLst>
                  <a:ext uri="{FF2B5EF4-FFF2-40B4-BE49-F238E27FC236}">
                    <a16:creationId xmlns:a16="http://schemas.microsoft.com/office/drawing/2014/main" id="{CB9158BF-B35C-43AB-8E17-B5A3830DBDE9}"/>
                  </a:ext>
                </a:extLst>
              </p:cNvPr>
              <p:cNvSpPr>
                <a:spLocks noChangeArrowheads="1"/>
              </p:cNvSpPr>
              <p:nvPr/>
            </p:nvSpPr>
            <p:spPr bwMode="auto">
              <a:xfrm>
                <a:off x="47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7" name="Rectangle 192">
                <a:extLst>
                  <a:ext uri="{FF2B5EF4-FFF2-40B4-BE49-F238E27FC236}">
                    <a16:creationId xmlns:a16="http://schemas.microsoft.com/office/drawing/2014/main" id="{077A50A6-7CC4-4FDD-84FE-77F4BC80B615}"/>
                  </a:ext>
                </a:extLst>
              </p:cNvPr>
              <p:cNvSpPr>
                <a:spLocks noChangeArrowheads="1"/>
              </p:cNvSpPr>
              <p:nvPr/>
            </p:nvSpPr>
            <p:spPr bwMode="auto">
              <a:xfrm>
                <a:off x="49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8" name="Rectangle 193">
                <a:extLst>
                  <a:ext uri="{FF2B5EF4-FFF2-40B4-BE49-F238E27FC236}">
                    <a16:creationId xmlns:a16="http://schemas.microsoft.com/office/drawing/2014/main" id="{5D8C14EE-82BE-43C8-A958-0347B2207A23}"/>
                  </a:ext>
                </a:extLst>
              </p:cNvPr>
              <p:cNvSpPr>
                <a:spLocks noChangeArrowheads="1"/>
              </p:cNvSpPr>
              <p:nvPr/>
            </p:nvSpPr>
            <p:spPr bwMode="auto">
              <a:xfrm>
                <a:off x="51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13" name="Group 194">
              <a:extLst>
                <a:ext uri="{FF2B5EF4-FFF2-40B4-BE49-F238E27FC236}">
                  <a16:creationId xmlns:a16="http://schemas.microsoft.com/office/drawing/2014/main" id="{35A2D859-85D7-4FFE-B448-81852FA1EC47}"/>
                </a:ext>
              </a:extLst>
            </p:cNvPr>
            <p:cNvGrpSpPr>
              <a:grpSpLocks/>
            </p:cNvGrpSpPr>
            <p:nvPr/>
          </p:nvGrpSpPr>
          <p:grpSpPr bwMode="auto">
            <a:xfrm>
              <a:off x="384" y="1344"/>
              <a:ext cx="5040" cy="240"/>
              <a:chOff x="384" y="1392"/>
              <a:chExt cx="5040" cy="240"/>
            </a:xfrm>
          </p:grpSpPr>
          <p:sp>
            <p:nvSpPr>
              <p:cNvPr id="1137" name="Rectangle 195">
                <a:extLst>
                  <a:ext uri="{FF2B5EF4-FFF2-40B4-BE49-F238E27FC236}">
                    <a16:creationId xmlns:a16="http://schemas.microsoft.com/office/drawing/2014/main" id="{841635F4-7207-4EDC-86ED-BBFBA294D9D2}"/>
                  </a:ext>
                </a:extLst>
              </p:cNvPr>
              <p:cNvSpPr>
                <a:spLocks noChangeArrowheads="1"/>
              </p:cNvSpPr>
              <p:nvPr/>
            </p:nvSpPr>
            <p:spPr bwMode="auto">
              <a:xfrm>
                <a:off x="3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8" name="Rectangle 196">
                <a:extLst>
                  <a:ext uri="{FF2B5EF4-FFF2-40B4-BE49-F238E27FC236}">
                    <a16:creationId xmlns:a16="http://schemas.microsoft.com/office/drawing/2014/main" id="{D7B98758-0E4F-4F79-A167-5507B95BF043}"/>
                  </a:ext>
                </a:extLst>
              </p:cNvPr>
              <p:cNvSpPr>
                <a:spLocks noChangeArrowheads="1"/>
              </p:cNvSpPr>
              <p:nvPr/>
            </p:nvSpPr>
            <p:spPr bwMode="auto">
              <a:xfrm>
                <a:off x="6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9" name="Rectangle 197">
                <a:extLst>
                  <a:ext uri="{FF2B5EF4-FFF2-40B4-BE49-F238E27FC236}">
                    <a16:creationId xmlns:a16="http://schemas.microsoft.com/office/drawing/2014/main" id="{0EA1F036-0B07-4BBC-98D7-C2E798425310}"/>
                  </a:ext>
                </a:extLst>
              </p:cNvPr>
              <p:cNvSpPr>
                <a:spLocks noChangeArrowheads="1"/>
              </p:cNvSpPr>
              <p:nvPr/>
            </p:nvSpPr>
            <p:spPr bwMode="auto">
              <a:xfrm>
                <a:off x="8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0" name="Rectangle 198">
                <a:extLst>
                  <a:ext uri="{FF2B5EF4-FFF2-40B4-BE49-F238E27FC236}">
                    <a16:creationId xmlns:a16="http://schemas.microsoft.com/office/drawing/2014/main" id="{37E99A67-6759-4E65-8940-92576B4C5165}"/>
                  </a:ext>
                </a:extLst>
              </p:cNvPr>
              <p:cNvSpPr>
                <a:spLocks noChangeArrowheads="1"/>
              </p:cNvSpPr>
              <p:nvPr/>
            </p:nvSpPr>
            <p:spPr bwMode="auto">
              <a:xfrm>
                <a:off x="11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1" name="Rectangle 199">
                <a:extLst>
                  <a:ext uri="{FF2B5EF4-FFF2-40B4-BE49-F238E27FC236}">
                    <a16:creationId xmlns:a16="http://schemas.microsoft.com/office/drawing/2014/main" id="{501B60B2-B903-4394-AAE8-6FC7BC014CAA}"/>
                  </a:ext>
                </a:extLst>
              </p:cNvPr>
              <p:cNvSpPr>
                <a:spLocks noChangeArrowheads="1"/>
              </p:cNvSpPr>
              <p:nvPr/>
            </p:nvSpPr>
            <p:spPr bwMode="auto">
              <a:xfrm>
                <a:off x="13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2" name="Rectangle 200">
                <a:extLst>
                  <a:ext uri="{FF2B5EF4-FFF2-40B4-BE49-F238E27FC236}">
                    <a16:creationId xmlns:a16="http://schemas.microsoft.com/office/drawing/2014/main" id="{0640C978-8C14-4B7A-8C8E-FC28BBA50A45}"/>
                  </a:ext>
                </a:extLst>
              </p:cNvPr>
              <p:cNvSpPr>
                <a:spLocks noChangeArrowheads="1"/>
              </p:cNvSpPr>
              <p:nvPr/>
            </p:nvSpPr>
            <p:spPr bwMode="auto">
              <a:xfrm>
                <a:off x="15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3" name="Rectangle 201">
                <a:extLst>
                  <a:ext uri="{FF2B5EF4-FFF2-40B4-BE49-F238E27FC236}">
                    <a16:creationId xmlns:a16="http://schemas.microsoft.com/office/drawing/2014/main" id="{2687CADE-262A-4DAA-A6CC-BB3A341F809E}"/>
                  </a:ext>
                </a:extLst>
              </p:cNvPr>
              <p:cNvSpPr>
                <a:spLocks noChangeArrowheads="1"/>
              </p:cNvSpPr>
              <p:nvPr/>
            </p:nvSpPr>
            <p:spPr bwMode="auto">
              <a:xfrm>
                <a:off x="18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4" name="Rectangle 202">
                <a:extLst>
                  <a:ext uri="{FF2B5EF4-FFF2-40B4-BE49-F238E27FC236}">
                    <a16:creationId xmlns:a16="http://schemas.microsoft.com/office/drawing/2014/main" id="{525D3972-9CD3-4F44-A34D-FCE0606BCB49}"/>
                  </a:ext>
                </a:extLst>
              </p:cNvPr>
              <p:cNvSpPr>
                <a:spLocks noChangeArrowheads="1"/>
              </p:cNvSpPr>
              <p:nvPr/>
            </p:nvSpPr>
            <p:spPr bwMode="auto">
              <a:xfrm>
                <a:off x="20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5" name="Rectangle 203">
                <a:extLst>
                  <a:ext uri="{FF2B5EF4-FFF2-40B4-BE49-F238E27FC236}">
                    <a16:creationId xmlns:a16="http://schemas.microsoft.com/office/drawing/2014/main" id="{EDAA017C-5EE3-453E-B761-712421980B0E}"/>
                  </a:ext>
                </a:extLst>
              </p:cNvPr>
              <p:cNvSpPr>
                <a:spLocks noChangeArrowheads="1"/>
              </p:cNvSpPr>
              <p:nvPr/>
            </p:nvSpPr>
            <p:spPr bwMode="auto">
              <a:xfrm>
                <a:off x="23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6" name="Rectangle 204">
                <a:extLst>
                  <a:ext uri="{FF2B5EF4-FFF2-40B4-BE49-F238E27FC236}">
                    <a16:creationId xmlns:a16="http://schemas.microsoft.com/office/drawing/2014/main" id="{7C514A1A-2CCC-4A70-8878-15E6656C54F3}"/>
                  </a:ext>
                </a:extLst>
              </p:cNvPr>
              <p:cNvSpPr>
                <a:spLocks noChangeArrowheads="1"/>
              </p:cNvSpPr>
              <p:nvPr/>
            </p:nvSpPr>
            <p:spPr bwMode="auto">
              <a:xfrm>
                <a:off x="25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 name="Rectangle 205">
                <a:extLst>
                  <a:ext uri="{FF2B5EF4-FFF2-40B4-BE49-F238E27FC236}">
                    <a16:creationId xmlns:a16="http://schemas.microsoft.com/office/drawing/2014/main" id="{DE878C46-10D9-40A3-9032-549FE85030B4}"/>
                  </a:ext>
                </a:extLst>
              </p:cNvPr>
              <p:cNvSpPr>
                <a:spLocks noChangeArrowheads="1"/>
              </p:cNvSpPr>
              <p:nvPr/>
            </p:nvSpPr>
            <p:spPr bwMode="auto">
              <a:xfrm>
                <a:off x="27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8" name="Rectangle 206">
                <a:extLst>
                  <a:ext uri="{FF2B5EF4-FFF2-40B4-BE49-F238E27FC236}">
                    <a16:creationId xmlns:a16="http://schemas.microsoft.com/office/drawing/2014/main" id="{CEE082FD-5B52-4790-91EE-8ABCBD8B7B55}"/>
                  </a:ext>
                </a:extLst>
              </p:cNvPr>
              <p:cNvSpPr>
                <a:spLocks noChangeArrowheads="1"/>
              </p:cNvSpPr>
              <p:nvPr/>
            </p:nvSpPr>
            <p:spPr bwMode="auto">
              <a:xfrm>
                <a:off x="30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9" name="Rectangle 207">
                <a:extLst>
                  <a:ext uri="{FF2B5EF4-FFF2-40B4-BE49-F238E27FC236}">
                    <a16:creationId xmlns:a16="http://schemas.microsoft.com/office/drawing/2014/main" id="{488DDEB3-D8EA-4F0D-9AB1-BC5AE2987F3D}"/>
                  </a:ext>
                </a:extLst>
              </p:cNvPr>
              <p:cNvSpPr>
                <a:spLocks noChangeArrowheads="1"/>
              </p:cNvSpPr>
              <p:nvPr/>
            </p:nvSpPr>
            <p:spPr bwMode="auto">
              <a:xfrm>
                <a:off x="32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0" name="Rectangle 208">
                <a:extLst>
                  <a:ext uri="{FF2B5EF4-FFF2-40B4-BE49-F238E27FC236}">
                    <a16:creationId xmlns:a16="http://schemas.microsoft.com/office/drawing/2014/main" id="{4197E5ED-0A68-4B8C-8558-BBB55EFB8532}"/>
                  </a:ext>
                </a:extLst>
              </p:cNvPr>
              <p:cNvSpPr>
                <a:spLocks noChangeArrowheads="1"/>
              </p:cNvSpPr>
              <p:nvPr/>
            </p:nvSpPr>
            <p:spPr bwMode="auto">
              <a:xfrm>
                <a:off x="35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1" name="Rectangle 209">
                <a:extLst>
                  <a:ext uri="{FF2B5EF4-FFF2-40B4-BE49-F238E27FC236}">
                    <a16:creationId xmlns:a16="http://schemas.microsoft.com/office/drawing/2014/main" id="{CA5130CE-85F1-4D96-90EF-C0D9037303D3}"/>
                  </a:ext>
                </a:extLst>
              </p:cNvPr>
              <p:cNvSpPr>
                <a:spLocks noChangeArrowheads="1"/>
              </p:cNvSpPr>
              <p:nvPr/>
            </p:nvSpPr>
            <p:spPr bwMode="auto">
              <a:xfrm>
                <a:off x="37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2" name="Rectangle 210">
                <a:extLst>
                  <a:ext uri="{FF2B5EF4-FFF2-40B4-BE49-F238E27FC236}">
                    <a16:creationId xmlns:a16="http://schemas.microsoft.com/office/drawing/2014/main" id="{FE130B6C-06F6-4261-8683-2336AF92C39F}"/>
                  </a:ext>
                </a:extLst>
              </p:cNvPr>
              <p:cNvSpPr>
                <a:spLocks noChangeArrowheads="1"/>
              </p:cNvSpPr>
              <p:nvPr/>
            </p:nvSpPr>
            <p:spPr bwMode="auto">
              <a:xfrm>
                <a:off x="39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3" name="Rectangle 211">
                <a:extLst>
                  <a:ext uri="{FF2B5EF4-FFF2-40B4-BE49-F238E27FC236}">
                    <a16:creationId xmlns:a16="http://schemas.microsoft.com/office/drawing/2014/main" id="{BB412836-8B99-4841-98F4-93D6A2200A39}"/>
                  </a:ext>
                </a:extLst>
              </p:cNvPr>
              <p:cNvSpPr>
                <a:spLocks noChangeArrowheads="1"/>
              </p:cNvSpPr>
              <p:nvPr/>
            </p:nvSpPr>
            <p:spPr bwMode="auto">
              <a:xfrm>
                <a:off x="422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4" name="Rectangle 212">
                <a:extLst>
                  <a:ext uri="{FF2B5EF4-FFF2-40B4-BE49-F238E27FC236}">
                    <a16:creationId xmlns:a16="http://schemas.microsoft.com/office/drawing/2014/main" id="{3E7344C3-434E-4A22-8E72-8033FD995B97}"/>
                  </a:ext>
                </a:extLst>
              </p:cNvPr>
              <p:cNvSpPr>
                <a:spLocks noChangeArrowheads="1"/>
              </p:cNvSpPr>
              <p:nvPr/>
            </p:nvSpPr>
            <p:spPr bwMode="auto">
              <a:xfrm>
                <a:off x="446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5" name="Rectangle 213">
                <a:extLst>
                  <a:ext uri="{FF2B5EF4-FFF2-40B4-BE49-F238E27FC236}">
                    <a16:creationId xmlns:a16="http://schemas.microsoft.com/office/drawing/2014/main" id="{4AF35B88-048F-4F79-965C-DAA378238495}"/>
                  </a:ext>
                </a:extLst>
              </p:cNvPr>
              <p:cNvSpPr>
                <a:spLocks noChangeArrowheads="1"/>
              </p:cNvSpPr>
              <p:nvPr/>
            </p:nvSpPr>
            <p:spPr bwMode="auto">
              <a:xfrm>
                <a:off x="470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6" name="Rectangle 214">
                <a:extLst>
                  <a:ext uri="{FF2B5EF4-FFF2-40B4-BE49-F238E27FC236}">
                    <a16:creationId xmlns:a16="http://schemas.microsoft.com/office/drawing/2014/main" id="{7E84900B-AA30-4AFE-B33A-519C7D5F4E68}"/>
                  </a:ext>
                </a:extLst>
              </p:cNvPr>
              <p:cNvSpPr>
                <a:spLocks noChangeArrowheads="1"/>
              </p:cNvSpPr>
              <p:nvPr/>
            </p:nvSpPr>
            <p:spPr bwMode="auto">
              <a:xfrm>
                <a:off x="494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 name="Rectangle 215">
                <a:extLst>
                  <a:ext uri="{FF2B5EF4-FFF2-40B4-BE49-F238E27FC236}">
                    <a16:creationId xmlns:a16="http://schemas.microsoft.com/office/drawing/2014/main" id="{BBED47AD-5D4F-4B02-919E-B4204EF5C376}"/>
                  </a:ext>
                </a:extLst>
              </p:cNvPr>
              <p:cNvSpPr>
                <a:spLocks noChangeArrowheads="1"/>
              </p:cNvSpPr>
              <p:nvPr/>
            </p:nvSpPr>
            <p:spPr bwMode="auto">
              <a:xfrm>
                <a:off x="5184" y="1392"/>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14" name="Rectangle 216">
              <a:extLst>
                <a:ext uri="{FF2B5EF4-FFF2-40B4-BE49-F238E27FC236}">
                  <a16:creationId xmlns:a16="http://schemas.microsoft.com/office/drawing/2014/main" id="{BB47364D-8ADB-4EE4-B2DF-69495C877977}"/>
                </a:ext>
              </a:extLst>
            </p:cNvPr>
            <p:cNvSpPr>
              <a:spLocks noChangeArrowheads="1"/>
            </p:cNvSpPr>
            <p:nvPr/>
          </p:nvSpPr>
          <p:spPr bwMode="auto">
            <a:xfrm>
              <a:off x="38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5" name="Rectangle 217">
              <a:extLst>
                <a:ext uri="{FF2B5EF4-FFF2-40B4-BE49-F238E27FC236}">
                  <a16:creationId xmlns:a16="http://schemas.microsoft.com/office/drawing/2014/main" id="{9E888817-2C16-4E7B-B438-A02C6D81B7DD}"/>
                </a:ext>
              </a:extLst>
            </p:cNvPr>
            <p:cNvSpPr>
              <a:spLocks noChangeArrowheads="1"/>
            </p:cNvSpPr>
            <p:nvPr/>
          </p:nvSpPr>
          <p:spPr bwMode="auto">
            <a:xfrm>
              <a:off x="62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6" name="Rectangle 218">
              <a:extLst>
                <a:ext uri="{FF2B5EF4-FFF2-40B4-BE49-F238E27FC236}">
                  <a16:creationId xmlns:a16="http://schemas.microsoft.com/office/drawing/2014/main" id="{3B26379E-B609-4514-A8F4-6EDB776EED2D}"/>
                </a:ext>
              </a:extLst>
            </p:cNvPr>
            <p:cNvSpPr>
              <a:spLocks noChangeArrowheads="1"/>
            </p:cNvSpPr>
            <p:nvPr/>
          </p:nvSpPr>
          <p:spPr bwMode="auto">
            <a:xfrm>
              <a:off x="86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7" name="Rectangle 219">
              <a:extLst>
                <a:ext uri="{FF2B5EF4-FFF2-40B4-BE49-F238E27FC236}">
                  <a16:creationId xmlns:a16="http://schemas.microsoft.com/office/drawing/2014/main" id="{A191A843-3AFD-4902-8B7A-C2D40D83C0A2}"/>
                </a:ext>
              </a:extLst>
            </p:cNvPr>
            <p:cNvSpPr>
              <a:spLocks noChangeArrowheads="1"/>
            </p:cNvSpPr>
            <p:nvPr/>
          </p:nvSpPr>
          <p:spPr bwMode="auto">
            <a:xfrm>
              <a:off x="110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8" name="Rectangle 220">
              <a:extLst>
                <a:ext uri="{FF2B5EF4-FFF2-40B4-BE49-F238E27FC236}">
                  <a16:creationId xmlns:a16="http://schemas.microsoft.com/office/drawing/2014/main" id="{38D2EA0A-52D2-4D9F-ACE0-5CDF990A071A}"/>
                </a:ext>
              </a:extLst>
            </p:cNvPr>
            <p:cNvSpPr>
              <a:spLocks noChangeArrowheads="1"/>
            </p:cNvSpPr>
            <p:nvPr/>
          </p:nvSpPr>
          <p:spPr bwMode="auto">
            <a:xfrm>
              <a:off x="134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9" name="Rectangle 221">
              <a:extLst>
                <a:ext uri="{FF2B5EF4-FFF2-40B4-BE49-F238E27FC236}">
                  <a16:creationId xmlns:a16="http://schemas.microsoft.com/office/drawing/2014/main" id="{1D8DFD0B-2FEF-44F0-9D8B-4573CEC1AB93}"/>
                </a:ext>
              </a:extLst>
            </p:cNvPr>
            <p:cNvSpPr>
              <a:spLocks noChangeArrowheads="1"/>
            </p:cNvSpPr>
            <p:nvPr/>
          </p:nvSpPr>
          <p:spPr bwMode="auto">
            <a:xfrm>
              <a:off x="158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0" name="Rectangle 222">
              <a:extLst>
                <a:ext uri="{FF2B5EF4-FFF2-40B4-BE49-F238E27FC236}">
                  <a16:creationId xmlns:a16="http://schemas.microsoft.com/office/drawing/2014/main" id="{3496403D-653D-4CA3-BA45-5A12B80D9E81}"/>
                </a:ext>
              </a:extLst>
            </p:cNvPr>
            <p:cNvSpPr>
              <a:spLocks noChangeArrowheads="1"/>
            </p:cNvSpPr>
            <p:nvPr/>
          </p:nvSpPr>
          <p:spPr bwMode="auto">
            <a:xfrm>
              <a:off x="182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1" name="Rectangle 223">
              <a:extLst>
                <a:ext uri="{FF2B5EF4-FFF2-40B4-BE49-F238E27FC236}">
                  <a16:creationId xmlns:a16="http://schemas.microsoft.com/office/drawing/2014/main" id="{D5150212-77B5-46D2-A63B-F75ED4BF9452}"/>
                </a:ext>
              </a:extLst>
            </p:cNvPr>
            <p:cNvSpPr>
              <a:spLocks noChangeArrowheads="1"/>
            </p:cNvSpPr>
            <p:nvPr/>
          </p:nvSpPr>
          <p:spPr bwMode="auto">
            <a:xfrm>
              <a:off x="206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2" name="Rectangle 224">
              <a:extLst>
                <a:ext uri="{FF2B5EF4-FFF2-40B4-BE49-F238E27FC236}">
                  <a16:creationId xmlns:a16="http://schemas.microsoft.com/office/drawing/2014/main" id="{CD50EAF2-C00F-41A9-AC7F-99BE7B4C1F01}"/>
                </a:ext>
              </a:extLst>
            </p:cNvPr>
            <p:cNvSpPr>
              <a:spLocks noChangeArrowheads="1"/>
            </p:cNvSpPr>
            <p:nvPr/>
          </p:nvSpPr>
          <p:spPr bwMode="auto">
            <a:xfrm>
              <a:off x="230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3" name="Rectangle 225">
              <a:extLst>
                <a:ext uri="{FF2B5EF4-FFF2-40B4-BE49-F238E27FC236}">
                  <a16:creationId xmlns:a16="http://schemas.microsoft.com/office/drawing/2014/main" id="{2A6D0994-35D6-4B56-8DF9-B38326F7FAE5}"/>
                </a:ext>
              </a:extLst>
            </p:cNvPr>
            <p:cNvSpPr>
              <a:spLocks noChangeArrowheads="1"/>
            </p:cNvSpPr>
            <p:nvPr/>
          </p:nvSpPr>
          <p:spPr bwMode="auto">
            <a:xfrm>
              <a:off x="254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4" name="Rectangle 226">
              <a:extLst>
                <a:ext uri="{FF2B5EF4-FFF2-40B4-BE49-F238E27FC236}">
                  <a16:creationId xmlns:a16="http://schemas.microsoft.com/office/drawing/2014/main" id="{77188B32-6985-4FDD-BB31-3D9964D1105D}"/>
                </a:ext>
              </a:extLst>
            </p:cNvPr>
            <p:cNvSpPr>
              <a:spLocks noChangeArrowheads="1"/>
            </p:cNvSpPr>
            <p:nvPr/>
          </p:nvSpPr>
          <p:spPr bwMode="auto">
            <a:xfrm>
              <a:off x="278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5" name="Rectangle 227">
              <a:extLst>
                <a:ext uri="{FF2B5EF4-FFF2-40B4-BE49-F238E27FC236}">
                  <a16:creationId xmlns:a16="http://schemas.microsoft.com/office/drawing/2014/main" id="{2F20577C-91E4-47BA-BDD9-DD6AD69E9CC3}"/>
                </a:ext>
              </a:extLst>
            </p:cNvPr>
            <p:cNvSpPr>
              <a:spLocks noChangeArrowheads="1"/>
            </p:cNvSpPr>
            <p:nvPr/>
          </p:nvSpPr>
          <p:spPr bwMode="auto">
            <a:xfrm>
              <a:off x="302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6" name="Rectangle 228">
              <a:extLst>
                <a:ext uri="{FF2B5EF4-FFF2-40B4-BE49-F238E27FC236}">
                  <a16:creationId xmlns:a16="http://schemas.microsoft.com/office/drawing/2014/main" id="{F3DE5FE8-902E-4795-B883-1FD16796041D}"/>
                </a:ext>
              </a:extLst>
            </p:cNvPr>
            <p:cNvSpPr>
              <a:spLocks noChangeArrowheads="1"/>
            </p:cNvSpPr>
            <p:nvPr/>
          </p:nvSpPr>
          <p:spPr bwMode="auto">
            <a:xfrm>
              <a:off x="326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 name="Rectangle 229">
              <a:extLst>
                <a:ext uri="{FF2B5EF4-FFF2-40B4-BE49-F238E27FC236}">
                  <a16:creationId xmlns:a16="http://schemas.microsoft.com/office/drawing/2014/main" id="{2A6F7C3E-716A-4A65-A160-A2D87067D8B0}"/>
                </a:ext>
              </a:extLst>
            </p:cNvPr>
            <p:cNvSpPr>
              <a:spLocks noChangeArrowheads="1"/>
            </p:cNvSpPr>
            <p:nvPr/>
          </p:nvSpPr>
          <p:spPr bwMode="auto">
            <a:xfrm>
              <a:off x="350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 name="Rectangle 230">
              <a:extLst>
                <a:ext uri="{FF2B5EF4-FFF2-40B4-BE49-F238E27FC236}">
                  <a16:creationId xmlns:a16="http://schemas.microsoft.com/office/drawing/2014/main" id="{4FCA34AA-B254-4629-9DB0-64179C526BC7}"/>
                </a:ext>
              </a:extLst>
            </p:cNvPr>
            <p:cNvSpPr>
              <a:spLocks noChangeArrowheads="1"/>
            </p:cNvSpPr>
            <p:nvPr/>
          </p:nvSpPr>
          <p:spPr bwMode="auto">
            <a:xfrm>
              <a:off x="374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 name="Rectangle 231">
              <a:extLst>
                <a:ext uri="{FF2B5EF4-FFF2-40B4-BE49-F238E27FC236}">
                  <a16:creationId xmlns:a16="http://schemas.microsoft.com/office/drawing/2014/main" id="{919A75F9-A172-4516-8B9B-D470A9EE8CCC}"/>
                </a:ext>
              </a:extLst>
            </p:cNvPr>
            <p:cNvSpPr>
              <a:spLocks noChangeArrowheads="1"/>
            </p:cNvSpPr>
            <p:nvPr/>
          </p:nvSpPr>
          <p:spPr bwMode="auto">
            <a:xfrm>
              <a:off x="398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 name="Rectangle 232">
              <a:extLst>
                <a:ext uri="{FF2B5EF4-FFF2-40B4-BE49-F238E27FC236}">
                  <a16:creationId xmlns:a16="http://schemas.microsoft.com/office/drawing/2014/main" id="{223B7C02-6D36-477B-A9DB-1F1787C33A4C}"/>
                </a:ext>
              </a:extLst>
            </p:cNvPr>
            <p:cNvSpPr>
              <a:spLocks noChangeArrowheads="1"/>
            </p:cNvSpPr>
            <p:nvPr/>
          </p:nvSpPr>
          <p:spPr bwMode="auto">
            <a:xfrm>
              <a:off x="422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1" name="Rectangle 233">
              <a:extLst>
                <a:ext uri="{FF2B5EF4-FFF2-40B4-BE49-F238E27FC236}">
                  <a16:creationId xmlns:a16="http://schemas.microsoft.com/office/drawing/2014/main" id="{99D1476F-4BD8-41AA-BB85-8E6A247AEFE2}"/>
                </a:ext>
              </a:extLst>
            </p:cNvPr>
            <p:cNvSpPr>
              <a:spLocks noChangeArrowheads="1"/>
            </p:cNvSpPr>
            <p:nvPr/>
          </p:nvSpPr>
          <p:spPr bwMode="auto">
            <a:xfrm>
              <a:off x="446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2" name="Rectangle 234">
              <a:extLst>
                <a:ext uri="{FF2B5EF4-FFF2-40B4-BE49-F238E27FC236}">
                  <a16:creationId xmlns:a16="http://schemas.microsoft.com/office/drawing/2014/main" id="{B1915F88-3E22-4C8D-AD40-B39D78D114F7}"/>
                </a:ext>
              </a:extLst>
            </p:cNvPr>
            <p:cNvSpPr>
              <a:spLocks noChangeArrowheads="1"/>
            </p:cNvSpPr>
            <p:nvPr/>
          </p:nvSpPr>
          <p:spPr bwMode="auto">
            <a:xfrm>
              <a:off x="4704" y="1824"/>
              <a:ext cx="240" cy="240"/>
            </a:xfrm>
            <a:prstGeom prst="rect">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3" name="Rectangle 235">
              <a:extLst>
                <a:ext uri="{FF2B5EF4-FFF2-40B4-BE49-F238E27FC236}">
                  <a16:creationId xmlns:a16="http://schemas.microsoft.com/office/drawing/2014/main" id="{1B0715ED-6C38-4AFB-9908-2AF6C0D6FF83}"/>
                </a:ext>
              </a:extLst>
            </p:cNvPr>
            <p:cNvSpPr>
              <a:spLocks noChangeArrowheads="1"/>
            </p:cNvSpPr>
            <p:nvPr/>
          </p:nvSpPr>
          <p:spPr bwMode="auto">
            <a:xfrm>
              <a:off x="494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4" name="Rectangle 236">
              <a:extLst>
                <a:ext uri="{FF2B5EF4-FFF2-40B4-BE49-F238E27FC236}">
                  <a16:creationId xmlns:a16="http://schemas.microsoft.com/office/drawing/2014/main" id="{8457CF93-5F7C-4CBA-A553-8E438CA429C8}"/>
                </a:ext>
              </a:extLst>
            </p:cNvPr>
            <p:cNvSpPr>
              <a:spLocks noChangeArrowheads="1"/>
            </p:cNvSpPr>
            <p:nvPr/>
          </p:nvSpPr>
          <p:spPr bwMode="auto">
            <a:xfrm>
              <a:off x="5184" y="1824"/>
              <a:ext cx="240" cy="240"/>
            </a:xfrm>
            <a:prstGeom prst="rect">
              <a:avLst/>
            </a:prstGeom>
            <a:solidFill>
              <a:schemeClr val="bg2"/>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5" name="AutoShape 237">
              <a:extLst>
                <a:ext uri="{FF2B5EF4-FFF2-40B4-BE49-F238E27FC236}">
                  <a16:creationId xmlns:a16="http://schemas.microsoft.com/office/drawing/2014/main" id="{14DFF8E5-9AF8-4D9E-B688-6745703734C3}"/>
                </a:ext>
              </a:extLst>
            </p:cNvPr>
            <p:cNvSpPr>
              <a:spLocks noChangeArrowheads="1"/>
            </p:cNvSpPr>
            <p:nvPr/>
          </p:nvSpPr>
          <p:spPr bwMode="auto">
            <a:xfrm>
              <a:off x="144" y="1824"/>
              <a:ext cx="192" cy="240"/>
            </a:xfrm>
            <a:prstGeom prst="rightArrow">
              <a:avLst>
                <a:gd name="adj1" fmla="val 50000"/>
                <a:gd name="adj2" fmla="val 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6" name="AutoShape 238">
              <a:extLst>
                <a:ext uri="{FF2B5EF4-FFF2-40B4-BE49-F238E27FC236}">
                  <a16:creationId xmlns:a16="http://schemas.microsoft.com/office/drawing/2014/main" id="{30CC729B-2B80-4B32-B509-E1B33D224DA7}"/>
                </a:ext>
              </a:extLst>
            </p:cNvPr>
            <p:cNvSpPr>
              <a:spLocks noChangeArrowheads="1"/>
            </p:cNvSpPr>
            <p:nvPr/>
          </p:nvSpPr>
          <p:spPr bwMode="auto">
            <a:xfrm>
              <a:off x="5472" y="3504"/>
              <a:ext cx="192" cy="240"/>
            </a:xfrm>
            <a:prstGeom prst="rightArrow">
              <a:avLst>
                <a:gd name="adj1" fmla="val 50000"/>
                <a:gd name="adj2" fmla="val 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79" name="AutoShape 240">
            <a:extLst>
              <a:ext uri="{FF2B5EF4-FFF2-40B4-BE49-F238E27FC236}">
                <a16:creationId xmlns:a16="http://schemas.microsoft.com/office/drawing/2014/main" id="{1A0E5A0F-4D49-457B-9CF8-353AB895046C}"/>
              </a:ext>
            </a:extLst>
          </p:cNvPr>
          <p:cNvSpPr>
            <a:spLocks noChangeArrowheads="1"/>
          </p:cNvSpPr>
          <p:nvPr/>
        </p:nvSpPr>
        <p:spPr bwMode="auto">
          <a:xfrm>
            <a:off x="2171700" y="2678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0" name="AutoShape 241">
            <a:extLst>
              <a:ext uri="{FF2B5EF4-FFF2-40B4-BE49-F238E27FC236}">
                <a16:creationId xmlns:a16="http://schemas.microsoft.com/office/drawing/2014/main" id="{50C1F275-0120-41B1-85DE-F22BC120217F}"/>
              </a:ext>
            </a:extLst>
          </p:cNvPr>
          <p:cNvSpPr>
            <a:spLocks noChangeArrowheads="1"/>
          </p:cNvSpPr>
          <p:nvPr/>
        </p:nvSpPr>
        <p:spPr bwMode="auto">
          <a:xfrm>
            <a:off x="2628900" y="2678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81" name="Group 242">
            <a:extLst>
              <a:ext uri="{FF2B5EF4-FFF2-40B4-BE49-F238E27FC236}">
                <a16:creationId xmlns:a16="http://schemas.microsoft.com/office/drawing/2014/main" id="{5A3A9F14-645B-4D75-B39B-859AE05160C9}"/>
              </a:ext>
            </a:extLst>
          </p:cNvPr>
          <p:cNvGrpSpPr>
            <a:grpSpLocks/>
          </p:cNvGrpSpPr>
          <p:nvPr/>
        </p:nvGrpSpPr>
        <p:grpSpPr bwMode="auto">
          <a:xfrm>
            <a:off x="2628900" y="2678043"/>
            <a:ext cx="863600" cy="857250"/>
            <a:chOff x="720" y="1920"/>
            <a:chExt cx="544" cy="540"/>
          </a:xfrm>
        </p:grpSpPr>
        <p:sp>
          <p:nvSpPr>
            <p:cNvPr id="1182" name="AutoShape 243">
              <a:extLst>
                <a:ext uri="{FF2B5EF4-FFF2-40B4-BE49-F238E27FC236}">
                  <a16:creationId xmlns:a16="http://schemas.microsoft.com/office/drawing/2014/main" id="{0B098953-1004-47DC-AC49-C8C5012774C5}"/>
                </a:ext>
              </a:extLst>
            </p:cNvPr>
            <p:cNvSpPr>
              <a:spLocks noChangeArrowheads="1"/>
            </p:cNvSpPr>
            <p:nvPr/>
          </p:nvSpPr>
          <p:spPr bwMode="auto">
            <a:xfrm rot="5400000">
              <a:off x="720" y="2364"/>
              <a:ext cx="96" cy="96"/>
            </a:xfrm>
            <a:prstGeom prst="rightArrow">
              <a:avLst>
                <a:gd name="adj1" fmla="val 50000"/>
                <a:gd name="adj2" fmla="val 25000"/>
              </a:avLst>
            </a:prstGeom>
            <a:solidFill>
              <a:srgbClr val="0033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3" name="AutoShape 244">
              <a:extLst>
                <a:ext uri="{FF2B5EF4-FFF2-40B4-BE49-F238E27FC236}">
                  <a16:creationId xmlns:a16="http://schemas.microsoft.com/office/drawing/2014/main" id="{99486624-A5FF-440D-9253-118262CF5CE3}"/>
                </a:ext>
              </a:extLst>
            </p:cNvPr>
            <p:cNvSpPr>
              <a:spLocks noChangeArrowheads="1"/>
            </p:cNvSpPr>
            <p:nvPr/>
          </p:nvSpPr>
          <p:spPr bwMode="auto">
            <a:xfrm>
              <a:off x="1168" y="1920"/>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84" name="Group 245">
            <a:extLst>
              <a:ext uri="{FF2B5EF4-FFF2-40B4-BE49-F238E27FC236}">
                <a16:creationId xmlns:a16="http://schemas.microsoft.com/office/drawing/2014/main" id="{1BF6D75F-CB87-4A95-92DC-72E778DC5BCD}"/>
              </a:ext>
            </a:extLst>
          </p:cNvPr>
          <p:cNvGrpSpPr>
            <a:grpSpLocks/>
          </p:cNvGrpSpPr>
          <p:nvPr/>
        </p:nvGrpSpPr>
        <p:grpSpPr bwMode="auto">
          <a:xfrm>
            <a:off x="2628900" y="2678043"/>
            <a:ext cx="508000" cy="457200"/>
            <a:chOff x="720" y="1920"/>
            <a:chExt cx="320" cy="288"/>
          </a:xfrm>
        </p:grpSpPr>
        <p:sp>
          <p:nvSpPr>
            <p:cNvPr id="1185" name="AutoShape 246">
              <a:extLst>
                <a:ext uri="{FF2B5EF4-FFF2-40B4-BE49-F238E27FC236}">
                  <a16:creationId xmlns:a16="http://schemas.microsoft.com/office/drawing/2014/main" id="{765589AF-FA96-43E9-97AC-6EC54CE944A8}"/>
                </a:ext>
              </a:extLst>
            </p:cNvPr>
            <p:cNvSpPr>
              <a:spLocks noChangeArrowheads="1"/>
            </p:cNvSpPr>
            <p:nvPr/>
          </p:nvSpPr>
          <p:spPr bwMode="auto">
            <a:xfrm rot="5400000">
              <a:off x="720" y="2112"/>
              <a:ext cx="96" cy="96"/>
            </a:xfrm>
            <a:prstGeom prst="rightArrow">
              <a:avLst>
                <a:gd name="adj1" fmla="val 50000"/>
                <a:gd name="adj2" fmla="val 25000"/>
              </a:avLst>
            </a:prstGeom>
            <a:solidFill>
              <a:srgbClr val="0033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6" name="AutoShape 247">
              <a:extLst>
                <a:ext uri="{FF2B5EF4-FFF2-40B4-BE49-F238E27FC236}">
                  <a16:creationId xmlns:a16="http://schemas.microsoft.com/office/drawing/2014/main" id="{098EA9DD-D57D-4C8A-B021-A42CA673A9D6}"/>
                </a:ext>
              </a:extLst>
            </p:cNvPr>
            <p:cNvSpPr>
              <a:spLocks noChangeArrowheads="1"/>
            </p:cNvSpPr>
            <p:nvPr/>
          </p:nvSpPr>
          <p:spPr bwMode="auto">
            <a:xfrm>
              <a:off x="944" y="1920"/>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87" name="Group 248">
            <a:extLst>
              <a:ext uri="{FF2B5EF4-FFF2-40B4-BE49-F238E27FC236}">
                <a16:creationId xmlns:a16="http://schemas.microsoft.com/office/drawing/2014/main" id="{5FC05D0F-D3E8-4478-839A-38398314DA8E}"/>
              </a:ext>
            </a:extLst>
          </p:cNvPr>
          <p:cNvGrpSpPr>
            <a:grpSpLocks/>
          </p:cNvGrpSpPr>
          <p:nvPr/>
        </p:nvGrpSpPr>
        <p:grpSpPr bwMode="auto">
          <a:xfrm>
            <a:off x="2628900" y="3382893"/>
            <a:ext cx="863600" cy="952500"/>
            <a:chOff x="720" y="2364"/>
            <a:chExt cx="544" cy="600"/>
          </a:xfrm>
        </p:grpSpPr>
        <p:sp>
          <p:nvSpPr>
            <p:cNvPr id="1188" name="AutoShape 249">
              <a:extLst>
                <a:ext uri="{FF2B5EF4-FFF2-40B4-BE49-F238E27FC236}">
                  <a16:creationId xmlns:a16="http://schemas.microsoft.com/office/drawing/2014/main" id="{8C6F3467-3982-48F8-9B18-6F46D6DFFE68}"/>
                </a:ext>
              </a:extLst>
            </p:cNvPr>
            <p:cNvSpPr>
              <a:spLocks noChangeArrowheads="1"/>
            </p:cNvSpPr>
            <p:nvPr/>
          </p:nvSpPr>
          <p:spPr bwMode="auto">
            <a:xfrm rot="5400000">
              <a:off x="720" y="2868"/>
              <a:ext cx="96" cy="96"/>
            </a:xfrm>
            <a:prstGeom prst="rightArrow">
              <a:avLst>
                <a:gd name="adj1" fmla="val 50000"/>
                <a:gd name="adj2" fmla="val 25000"/>
              </a:avLst>
            </a:prstGeom>
            <a:solidFill>
              <a:srgbClr val="0033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9" name="AutoShape 250">
              <a:extLst>
                <a:ext uri="{FF2B5EF4-FFF2-40B4-BE49-F238E27FC236}">
                  <a16:creationId xmlns:a16="http://schemas.microsoft.com/office/drawing/2014/main" id="{607B4157-05FD-49E5-A820-20AEE3456D83}"/>
                </a:ext>
              </a:extLst>
            </p:cNvPr>
            <p:cNvSpPr>
              <a:spLocks noChangeArrowheads="1"/>
            </p:cNvSpPr>
            <p:nvPr/>
          </p:nvSpPr>
          <p:spPr bwMode="auto">
            <a:xfrm rot="5400000">
              <a:off x="1168" y="2364"/>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90" name="Group 251">
            <a:extLst>
              <a:ext uri="{FF2B5EF4-FFF2-40B4-BE49-F238E27FC236}">
                <a16:creationId xmlns:a16="http://schemas.microsoft.com/office/drawing/2014/main" id="{3BACFA89-D889-4F41-B2DE-576C4FC68725}"/>
              </a:ext>
            </a:extLst>
          </p:cNvPr>
          <p:cNvGrpSpPr>
            <a:grpSpLocks/>
          </p:cNvGrpSpPr>
          <p:nvPr/>
        </p:nvGrpSpPr>
        <p:grpSpPr bwMode="auto">
          <a:xfrm>
            <a:off x="2628900" y="2982843"/>
            <a:ext cx="863600" cy="952500"/>
            <a:chOff x="720" y="2112"/>
            <a:chExt cx="544" cy="600"/>
          </a:xfrm>
        </p:grpSpPr>
        <p:sp>
          <p:nvSpPr>
            <p:cNvPr id="1191" name="AutoShape 252">
              <a:extLst>
                <a:ext uri="{FF2B5EF4-FFF2-40B4-BE49-F238E27FC236}">
                  <a16:creationId xmlns:a16="http://schemas.microsoft.com/office/drawing/2014/main" id="{02EBA047-4D59-41C5-A11A-3BBFBDDF6AA5}"/>
                </a:ext>
              </a:extLst>
            </p:cNvPr>
            <p:cNvSpPr>
              <a:spLocks noChangeArrowheads="1"/>
            </p:cNvSpPr>
            <p:nvPr/>
          </p:nvSpPr>
          <p:spPr bwMode="auto">
            <a:xfrm rot="5400000">
              <a:off x="720" y="2616"/>
              <a:ext cx="96" cy="96"/>
            </a:xfrm>
            <a:prstGeom prst="rightArrow">
              <a:avLst>
                <a:gd name="adj1" fmla="val 50000"/>
                <a:gd name="adj2" fmla="val 25000"/>
              </a:avLst>
            </a:prstGeom>
            <a:solidFill>
              <a:srgbClr val="0033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2" name="AutoShape 253">
              <a:extLst>
                <a:ext uri="{FF2B5EF4-FFF2-40B4-BE49-F238E27FC236}">
                  <a16:creationId xmlns:a16="http://schemas.microsoft.com/office/drawing/2014/main" id="{30404143-C619-4693-BFB7-01C1588AFB22}"/>
                </a:ext>
              </a:extLst>
            </p:cNvPr>
            <p:cNvSpPr>
              <a:spLocks noChangeArrowheads="1"/>
            </p:cNvSpPr>
            <p:nvPr/>
          </p:nvSpPr>
          <p:spPr bwMode="auto">
            <a:xfrm rot="5400000">
              <a:off x="1168" y="2112"/>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93" name="Group 254">
            <a:extLst>
              <a:ext uri="{FF2B5EF4-FFF2-40B4-BE49-F238E27FC236}">
                <a16:creationId xmlns:a16="http://schemas.microsoft.com/office/drawing/2014/main" id="{E4D2DC65-F620-4C5C-A3D0-284C3C32AFFA}"/>
              </a:ext>
            </a:extLst>
          </p:cNvPr>
          <p:cNvGrpSpPr>
            <a:grpSpLocks/>
          </p:cNvGrpSpPr>
          <p:nvPr/>
        </p:nvGrpSpPr>
        <p:grpSpPr bwMode="auto">
          <a:xfrm>
            <a:off x="2628900" y="3782943"/>
            <a:ext cx="863600" cy="952500"/>
            <a:chOff x="720" y="2616"/>
            <a:chExt cx="544" cy="600"/>
          </a:xfrm>
        </p:grpSpPr>
        <p:sp>
          <p:nvSpPr>
            <p:cNvPr id="1194" name="AutoShape 255">
              <a:extLst>
                <a:ext uri="{FF2B5EF4-FFF2-40B4-BE49-F238E27FC236}">
                  <a16:creationId xmlns:a16="http://schemas.microsoft.com/office/drawing/2014/main" id="{27BA2715-D5E2-47E9-BE9F-8D4086B3E50C}"/>
                </a:ext>
              </a:extLst>
            </p:cNvPr>
            <p:cNvSpPr>
              <a:spLocks noChangeArrowheads="1"/>
            </p:cNvSpPr>
            <p:nvPr/>
          </p:nvSpPr>
          <p:spPr bwMode="auto">
            <a:xfrm rot="5400000">
              <a:off x="720" y="3120"/>
              <a:ext cx="96" cy="96"/>
            </a:xfrm>
            <a:prstGeom prst="rightArrow">
              <a:avLst>
                <a:gd name="adj1" fmla="val 50000"/>
                <a:gd name="adj2" fmla="val 25000"/>
              </a:avLst>
            </a:prstGeom>
            <a:solidFill>
              <a:srgbClr val="0033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5" name="AutoShape 256">
              <a:extLst>
                <a:ext uri="{FF2B5EF4-FFF2-40B4-BE49-F238E27FC236}">
                  <a16:creationId xmlns:a16="http://schemas.microsoft.com/office/drawing/2014/main" id="{8384E7F6-034C-4979-99EE-4F88085007D7}"/>
                </a:ext>
              </a:extLst>
            </p:cNvPr>
            <p:cNvSpPr>
              <a:spLocks noChangeArrowheads="1"/>
            </p:cNvSpPr>
            <p:nvPr/>
          </p:nvSpPr>
          <p:spPr bwMode="auto">
            <a:xfrm rot="5400000">
              <a:off x="1168" y="2616"/>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96" name="AutoShape 257">
            <a:extLst>
              <a:ext uri="{FF2B5EF4-FFF2-40B4-BE49-F238E27FC236}">
                <a16:creationId xmlns:a16="http://schemas.microsoft.com/office/drawing/2014/main" id="{718047C8-2122-4653-8D25-B11E19FE0C96}"/>
              </a:ext>
            </a:extLst>
          </p:cNvPr>
          <p:cNvSpPr>
            <a:spLocks noChangeArrowheads="1"/>
          </p:cNvSpPr>
          <p:nvPr/>
        </p:nvSpPr>
        <p:spPr bwMode="auto">
          <a:xfrm rot="5400000">
            <a:off x="3340100" y="418299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7" name="AutoShape 258">
            <a:extLst>
              <a:ext uri="{FF2B5EF4-FFF2-40B4-BE49-F238E27FC236}">
                <a16:creationId xmlns:a16="http://schemas.microsoft.com/office/drawing/2014/main" id="{7C7EE7BF-F6D4-4318-8188-E93AB9384261}"/>
              </a:ext>
            </a:extLst>
          </p:cNvPr>
          <p:cNvSpPr>
            <a:spLocks noChangeArrowheads="1"/>
          </p:cNvSpPr>
          <p:nvPr/>
        </p:nvSpPr>
        <p:spPr bwMode="auto">
          <a:xfrm>
            <a:off x="3340100" y="4583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 name="AutoShape 259">
            <a:extLst>
              <a:ext uri="{FF2B5EF4-FFF2-40B4-BE49-F238E27FC236}">
                <a16:creationId xmlns:a16="http://schemas.microsoft.com/office/drawing/2014/main" id="{46E25E8F-A3FC-4848-AA1D-33DAFE8109DE}"/>
              </a:ext>
            </a:extLst>
          </p:cNvPr>
          <p:cNvSpPr>
            <a:spLocks noChangeArrowheads="1"/>
          </p:cNvSpPr>
          <p:nvPr/>
        </p:nvSpPr>
        <p:spPr bwMode="auto">
          <a:xfrm>
            <a:off x="3740150" y="4583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9" name="AutoShape 260">
            <a:extLst>
              <a:ext uri="{FF2B5EF4-FFF2-40B4-BE49-F238E27FC236}">
                <a16:creationId xmlns:a16="http://schemas.microsoft.com/office/drawing/2014/main" id="{0CDB35FA-C1C9-4404-A8AF-4CF84080204B}"/>
              </a:ext>
            </a:extLst>
          </p:cNvPr>
          <p:cNvSpPr>
            <a:spLocks noChangeArrowheads="1"/>
          </p:cNvSpPr>
          <p:nvPr/>
        </p:nvSpPr>
        <p:spPr bwMode="auto">
          <a:xfrm>
            <a:off x="4140200" y="4583043"/>
            <a:ext cx="152400" cy="152400"/>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00" name="Group 261">
            <a:extLst>
              <a:ext uri="{FF2B5EF4-FFF2-40B4-BE49-F238E27FC236}">
                <a16:creationId xmlns:a16="http://schemas.microsoft.com/office/drawing/2014/main" id="{855BD23C-1505-43CB-AED7-B0F4A8A4645E}"/>
              </a:ext>
            </a:extLst>
          </p:cNvPr>
          <p:cNvGrpSpPr>
            <a:grpSpLocks/>
          </p:cNvGrpSpPr>
          <p:nvPr/>
        </p:nvGrpSpPr>
        <p:grpSpPr bwMode="auto">
          <a:xfrm>
            <a:off x="4152900" y="4182993"/>
            <a:ext cx="539750" cy="933450"/>
            <a:chOff x="1680" y="2868"/>
            <a:chExt cx="340" cy="588"/>
          </a:xfrm>
        </p:grpSpPr>
        <p:sp>
          <p:nvSpPr>
            <p:cNvPr id="1201" name="AutoShape 262">
              <a:extLst>
                <a:ext uri="{FF2B5EF4-FFF2-40B4-BE49-F238E27FC236}">
                  <a16:creationId xmlns:a16="http://schemas.microsoft.com/office/drawing/2014/main" id="{58067613-B989-4E4B-91AC-4640BF3B9441}"/>
                </a:ext>
              </a:extLst>
            </p:cNvPr>
            <p:cNvSpPr>
              <a:spLocks noChangeArrowheads="1"/>
            </p:cNvSpPr>
            <p:nvPr/>
          </p:nvSpPr>
          <p:spPr bwMode="auto">
            <a:xfrm rot="5400000">
              <a:off x="1680" y="3360"/>
              <a:ext cx="96" cy="96"/>
            </a:xfrm>
            <a:prstGeom prst="rightArrow">
              <a:avLst>
                <a:gd name="adj1" fmla="val 50000"/>
                <a:gd name="adj2" fmla="val 25000"/>
              </a:avLst>
            </a:prstGeom>
            <a:solidFill>
              <a:srgbClr val="00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2" name="AutoShape 263">
              <a:extLst>
                <a:ext uri="{FF2B5EF4-FFF2-40B4-BE49-F238E27FC236}">
                  <a16:creationId xmlns:a16="http://schemas.microsoft.com/office/drawing/2014/main" id="{739B949B-7EF2-4FC5-9558-070DBCBD89AB}"/>
                </a:ext>
              </a:extLst>
            </p:cNvPr>
            <p:cNvSpPr>
              <a:spLocks noChangeArrowheads="1"/>
            </p:cNvSpPr>
            <p:nvPr/>
          </p:nvSpPr>
          <p:spPr bwMode="auto">
            <a:xfrm rot="-5400000">
              <a:off x="1680" y="2868"/>
              <a:ext cx="96" cy="96"/>
            </a:xfrm>
            <a:prstGeom prst="rightArrow">
              <a:avLst>
                <a:gd name="adj1" fmla="val 50000"/>
                <a:gd name="adj2" fmla="val 25000"/>
              </a:avLst>
            </a:prstGeom>
            <a:solidFill>
              <a:srgbClr val="66FF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3" name="AutoShape 264">
              <a:extLst>
                <a:ext uri="{FF2B5EF4-FFF2-40B4-BE49-F238E27FC236}">
                  <a16:creationId xmlns:a16="http://schemas.microsoft.com/office/drawing/2014/main" id="{6DF4E03E-4864-463A-9829-C385BFEFDC04}"/>
                </a:ext>
              </a:extLst>
            </p:cNvPr>
            <p:cNvSpPr>
              <a:spLocks noChangeArrowheads="1"/>
            </p:cNvSpPr>
            <p:nvPr/>
          </p:nvSpPr>
          <p:spPr bwMode="auto">
            <a:xfrm>
              <a:off x="1924" y="3120"/>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04" name="Group 265">
            <a:extLst>
              <a:ext uri="{FF2B5EF4-FFF2-40B4-BE49-F238E27FC236}">
                <a16:creationId xmlns:a16="http://schemas.microsoft.com/office/drawing/2014/main" id="{9D83AF86-DED2-49E7-A66B-8D23A12BA5B1}"/>
              </a:ext>
            </a:extLst>
          </p:cNvPr>
          <p:cNvGrpSpPr>
            <a:grpSpLocks/>
          </p:cNvGrpSpPr>
          <p:nvPr/>
        </p:nvGrpSpPr>
        <p:grpSpPr bwMode="auto">
          <a:xfrm>
            <a:off x="4152900" y="3789293"/>
            <a:ext cx="939800" cy="1708150"/>
            <a:chOff x="1680" y="2620"/>
            <a:chExt cx="592" cy="1076"/>
          </a:xfrm>
        </p:grpSpPr>
        <p:sp>
          <p:nvSpPr>
            <p:cNvPr id="1205" name="AutoShape 266">
              <a:extLst>
                <a:ext uri="{FF2B5EF4-FFF2-40B4-BE49-F238E27FC236}">
                  <a16:creationId xmlns:a16="http://schemas.microsoft.com/office/drawing/2014/main" id="{6EA1CD43-2F56-4475-A785-5C5EC6198E11}"/>
                </a:ext>
              </a:extLst>
            </p:cNvPr>
            <p:cNvSpPr>
              <a:spLocks noChangeArrowheads="1"/>
            </p:cNvSpPr>
            <p:nvPr/>
          </p:nvSpPr>
          <p:spPr bwMode="auto">
            <a:xfrm>
              <a:off x="2176" y="3120"/>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6" name="AutoShape 267">
              <a:extLst>
                <a:ext uri="{FF2B5EF4-FFF2-40B4-BE49-F238E27FC236}">
                  <a16:creationId xmlns:a16="http://schemas.microsoft.com/office/drawing/2014/main" id="{3378F14C-4440-4636-AD87-42B36A3B9BD5}"/>
                </a:ext>
              </a:extLst>
            </p:cNvPr>
            <p:cNvSpPr>
              <a:spLocks noChangeArrowheads="1"/>
            </p:cNvSpPr>
            <p:nvPr/>
          </p:nvSpPr>
          <p:spPr bwMode="auto">
            <a:xfrm rot="5400000">
              <a:off x="1680" y="3600"/>
              <a:ext cx="96" cy="96"/>
            </a:xfrm>
            <a:prstGeom prst="rightArrow">
              <a:avLst>
                <a:gd name="adj1" fmla="val 50000"/>
                <a:gd name="adj2" fmla="val 25000"/>
              </a:avLst>
            </a:prstGeom>
            <a:solidFill>
              <a:srgbClr val="00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7" name="AutoShape 268">
              <a:extLst>
                <a:ext uri="{FF2B5EF4-FFF2-40B4-BE49-F238E27FC236}">
                  <a16:creationId xmlns:a16="http://schemas.microsoft.com/office/drawing/2014/main" id="{841E21EE-50E1-474F-84B4-E9AF93F7287B}"/>
                </a:ext>
              </a:extLst>
            </p:cNvPr>
            <p:cNvSpPr>
              <a:spLocks noChangeArrowheads="1"/>
            </p:cNvSpPr>
            <p:nvPr/>
          </p:nvSpPr>
          <p:spPr bwMode="auto">
            <a:xfrm rot="-5400000">
              <a:off x="1680" y="2620"/>
              <a:ext cx="96" cy="96"/>
            </a:xfrm>
            <a:prstGeom prst="rightArrow">
              <a:avLst>
                <a:gd name="adj1" fmla="val 50000"/>
                <a:gd name="adj2" fmla="val 25000"/>
              </a:avLst>
            </a:prstGeom>
            <a:solidFill>
              <a:srgbClr val="66FF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08" name="Group 269">
            <a:extLst>
              <a:ext uri="{FF2B5EF4-FFF2-40B4-BE49-F238E27FC236}">
                <a16:creationId xmlns:a16="http://schemas.microsoft.com/office/drawing/2014/main" id="{F889E0B8-6520-47DB-8D16-73E6314AA526}"/>
              </a:ext>
            </a:extLst>
          </p:cNvPr>
          <p:cNvGrpSpPr>
            <a:grpSpLocks/>
          </p:cNvGrpSpPr>
          <p:nvPr/>
        </p:nvGrpSpPr>
        <p:grpSpPr bwMode="auto">
          <a:xfrm>
            <a:off x="4152900" y="3397180"/>
            <a:ext cx="914400" cy="938213"/>
            <a:chOff x="1680" y="2373"/>
            <a:chExt cx="576" cy="591"/>
          </a:xfrm>
        </p:grpSpPr>
        <p:sp>
          <p:nvSpPr>
            <p:cNvPr id="1209" name="AutoShape 270">
              <a:extLst>
                <a:ext uri="{FF2B5EF4-FFF2-40B4-BE49-F238E27FC236}">
                  <a16:creationId xmlns:a16="http://schemas.microsoft.com/office/drawing/2014/main" id="{E0639FF0-03AC-4E40-8DF0-987374553AA0}"/>
                </a:ext>
              </a:extLst>
            </p:cNvPr>
            <p:cNvSpPr>
              <a:spLocks noChangeArrowheads="1"/>
            </p:cNvSpPr>
            <p:nvPr/>
          </p:nvSpPr>
          <p:spPr bwMode="auto">
            <a:xfrm rot="-5400000">
              <a:off x="1680" y="2373"/>
              <a:ext cx="96" cy="96"/>
            </a:xfrm>
            <a:prstGeom prst="rightArrow">
              <a:avLst>
                <a:gd name="adj1" fmla="val 50000"/>
                <a:gd name="adj2" fmla="val 25000"/>
              </a:avLst>
            </a:prstGeom>
            <a:solidFill>
              <a:srgbClr val="66FF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0" name="AutoShape 271">
              <a:extLst>
                <a:ext uri="{FF2B5EF4-FFF2-40B4-BE49-F238E27FC236}">
                  <a16:creationId xmlns:a16="http://schemas.microsoft.com/office/drawing/2014/main" id="{003305CE-4BAF-48AE-B64D-AED69855CCCA}"/>
                </a:ext>
              </a:extLst>
            </p:cNvPr>
            <p:cNvSpPr>
              <a:spLocks noChangeArrowheads="1"/>
            </p:cNvSpPr>
            <p:nvPr/>
          </p:nvSpPr>
          <p:spPr bwMode="auto">
            <a:xfrm rot="-5400000">
              <a:off x="2160" y="2868"/>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11" name="Group 272">
            <a:extLst>
              <a:ext uri="{FF2B5EF4-FFF2-40B4-BE49-F238E27FC236}">
                <a16:creationId xmlns:a16="http://schemas.microsoft.com/office/drawing/2014/main" id="{B06ED168-C603-4154-85BB-F4E61897CEA8}"/>
              </a:ext>
            </a:extLst>
          </p:cNvPr>
          <p:cNvGrpSpPr>
            <a:grpSpLocks/>
          </p:cNvGrpSpPr>
          <p:nvPr/>
        </p:nvGrpSpPr>
        <p:grpSpPr bwMode="auto">
          <a:xfrm>
            <a:off x="4152900" y="3005068"/>
            <a:ext cx="914400" cy="936625"/>
            <a:chOff x="1680" y="2126"/>
            <a:chExt cx="576" cy="590"/>
          </a:xfrm>
        </p:grpSpPr>
        <p:sp>
          <p:nvSpPr>
            <p:cNvPr id="1212" name="AutoShape 273">
              <a:extLst>
                <a:ext uri="{FF2B5EF4-FFF2-40B4-BE49-F238E27FC236}">
                  <a16:creationId xmlns:a16="http://schemas.microsoft.com/office/drawing/2014/main" id="{0CAF6DD5-9F3B-4D37-8F66-F25B2B6E9174}"/>
                </a:ext>
              </a:extLst>
            </p:cNvPr>
            <p:cNvSpPr>
              <a:spLocks noChangeArrowheads="1"/>
            </p:cNvSpPr>
            <p:nvPr/>
          </p:nvSpPr>
          <p:spPr bwMode="auto">
            <a:xfrm rot="-5400000">
              <a:off x="1680" y="2126"/>
              <a:ext cx="96" cy="96"/>
            </a:xfrm>
            <a:prstGeom prst="rightArrow">
              <a:avLst>
                <a:gd name="adj1" fmla="val 50000"/>
                <a:gd name="adj2" fmla="val 25000"/>
              </a:avLst>
            </a:prstGeom>
            <a:solidFill>
              <a:srgbClr val="66FF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3" name="AutoShape 274">
              <a:extLst>
                <a:ext uri="{FF2B5EF4-FFF2-40B4-BE49-F238E27FC236}">
                  <a16:creationId xmlns:a16="http://schemas.microsoft.com/office/drawing/2014/main" id="{11DCC08C-4C7B-4234-83D2-5E4FAB20A981}"/>
                </a:ext>
              </a:extLst>
            </p:cNvPr>
            <p:cNvSpPr>
              <a:spLocks noChangeArrowheads="1"/>
            </p:cNvSpPr>
            <p:nvPr/>
          </p:nvSpPr>
          <p:spPr bwMode="auto">
            <a:xfrm rot="-5400000">
              <a:off x="2160" y="2620"/>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14" name="Group 275">
            <a:extLst>
              <a:ext uri="{FF2B5EF4-FFF2-40B4-BE49-F238E27FC236}">
                <a16:creationId xmlns:a16="http://schemas.microsoft.com/office/drawing/2014/main" id="{BE01A752-69B6-4F27-B5EC-96F904C07612}"/>
              </a:ext>
            </a:extLst>
          </p:cNvPr>
          <p:cNvGrpSpPr>
            <a:grpSpLocks/>
          </p:cNvGrpSpPr>
          <p:nvPr/>
        </p:nvGrpSpPr>
        <p:grpSpPr bwMode="auto">
          <a:xfrm>
            <a:off x="4152900" y="2612955"/>
            <a:ext cx="914400" cy="936625"/>
            <a:chOff x="1680" y="1879"/>
            <a:chExt cx="576" cy="590"/>
          </a:xfrm>
        </p:grpSpPr>
        <p:sp>
          <p:nvSpPr>
            <p:cNvPr id="1215" name="AutoShape 276">
              <a:extLst>
                <a:ext uri="{FF2B5EF4-FFF2-40B4-BE49-F238E27FC236}">
                  <a16:creationId xmlns:a16="http://schemas.microsoft.com/office/drawing/2014/main" id="{6FC8E61A-00F6-4D7B-9A6D-7D5FAF372097}"/>
                </a:ext>
              </a:extLst>
            </p:cNvPr>
            <p:cNvSpPr>
              <a:spLocks noChangeArrowheads="1"/>
            </p:cNvSpPr>
            <p:nvPr/>
          </p:nvSpPr>
          <p:spPr bwMode="auto">
            <a:xfrm rot="-5400000">
              <a:off x="1680" y="1879"/>
              <a:ext cx="96" cy="96"/>
            </a:xfrm>
            <a:prstGeom prst="rightArrow">
              <a:avLst>
                <a:gd name="adj1" fmla="val 50000"/>
                <a:gd name="adj2" fmla="val 25000"/>
              </a:avLst>
            </a:prstGeom>
            <a:solidFill>
              <a:srgbClr val="66FF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6" name="AutoShape 277">
              <a:extLst>
                <a:ext uri="{FF2B5EF4-FFF2-40B4-BE49-F238E27FC236}">
                  <a16:creationId xmlns:a16="http://schemas.microsoft.com/office/drawing/2014/main" id="{091200B7-0EBC-4C1B-857C-3CD8D5DB7C8B}"/>
                </a:ext>
              </a:extLst>
            </p:cNvPr>
            <p:cNvSpPr>
              <a:spLocks noChangeArrowheads="1"/>
            </p:cNvSpPr>
            <p:nvPr/>
          </p:nvSpPr>
          <p:spPr bwMode="auto">
            <a:xfrm rot="-5400000">
              <a:off x="2160" y="2373"/>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17" name="Group 278">
            <a:extLst>
              <a:ext uri="{FF2B5EF4-FFF2-40B4-BE49-F238E27FC236}">
                <a16:creationId xmlns:a16="http://schemas.microsoft.com/office/drawing/2014/main" id="{8ADBB3E9-B01D-4F8F-BEFA-AC8AC195B7A4}"/>
              </a:ext>
            </a:extLst>
          </p:cNvPr>
          <p:cNvGrpSpPr>
            <a:grpSpLocks/>
          </p:cNvGrpSpPr>
          <p:nvPr/>
        </p:nvGrpSpPr>
        <p:grpSpPr bwMode="auto">
          <a:xfrm>
            <a:off x="4152900" y="2220843"/>
            <a:ext cx="914400" cy="925512"/>
            <a:chOff x="1680" y="1632"/>
            <a:chExt cx="576" cy="583"/>
          </a:xfrm>
        </p:grpSpPr>
        <p:sp>
          <p:nvSpPr>
            <p:cNvPr id="1218" name="AutoShape 279">
              <a:extLst>
                <a:ext uri="{FF2B5EF4-FFF2-40B4-BE49-F238E27FC236}">
                  <a16:creationId xmlns:a16="http://schemas.microsoft.com/office/drawing/2014/main" id="{FAB686AF-8EEA-433E-AA36-A84E5F2C330D}"/>
                </a:ext>
              </a:extLst>
            </p:cNvPr>
            <p:cNvSpPr>
              <a:spLocks noChangeArrowheads="1"/>
            </p:cNvSpPr>
            <p:nvPr/>
          </p:nvSpPr>
          <p:spPr bwMode="auto">
            <a:xfrm rot="-5400000">
              <a:off x="1680" y="1632"/>
              <a:ext cx="96" cy="96"/>
            </a:xfrm>
            <a:prstGeom prst="rightArrow">
              <a:avLst>
                <a:gd name="adj1" fmla="val 50000"/>
                <a:gd name="adj2" fmla="val 25000"/>
              </a:avLst>
            </a:prstGeom>
            <a:solidFill>
              <a:srgbClr val="66FF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9" name="AutoShape 280">
              <a:extLst>
                <a:ext uri="{FF2B5EF4-FFF2-40B4-BE49-F238E27FC236}">
                  <a16:creationId xmlns:a16="http://schemas.microsoft.com/office/drawing/2014/main" id="{1BFD231C-6C5D-4C3D-BCC1-7E8B85B4AFBF}"/>
                </a:ext>
              </a:extLst>
            </p:cNvPr>
            <p:cNvSpPr>
              <a:spLocks noChangeArrowheads="1"/>
            </p:cNvSpPr>
            <p:nvPr/>
          </p:nvSpPr>
          <p:spPr bwMode="auto">
            <a:xfrm rot="-5400000">
              <a:off x="2160" y="2119"/>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20" name="AutoShape 281">
            <a:extLst>
              <a:ext uri="{FF2B5EF4-FFF2-40B4-BE49-F238E27FC236}">
                <a16:creationId xmlns:a16="http://schemas.microsoft.com/office/drawing/2014/main" id="{7873DF66-FC9E-40E7-A096-772B67C8DF53}"/>
              </a:ext>
            </a:extLst>
          </p:cNvPr>
          <p:cNvSpPr>
            <a:spLocks noChangeArrowheads="1"/>
          </p:cNvSpPr>
          <p:nvPr/>
        </p:nvSpPr>
        <p:spPr bwMode="auto">
          <a:xfrm>
            <a:off x="7200900" y="222084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21" name="Group 282">
            <a:extLst>
              <a:ext uri="{FF2B5EF4-FFF2-40B4-BE49-F238E27FC236}">
                <a16:creationId xmlns:a16="http://schemas.microsoft.com/office/drawing/2014/main" id="{82926E3E-5A95-4319-B4D9-1F274E038BC1}"/>
              </a:ext>
            </a:extLst>
          </p:cNvPr>
          <p:cNvGrpSpPr>
            <a:grpSpLocks/>
          </p:cNvGrpSpPr>
          <p:nvPr/>
        </p:nvGrpSpPr>
        <p:grpSpPr bwMode="auto">
          <a:xfrm>
            <a:off x="6819900" y="2220843"/>
            <a:ext cx="457200" cy="544512"/>
            <a:chOff x="3360" y="1632"/>
            <a:chExt cx="288" cy="343"/>
          </a:xfrm>
        </p:grpSpPr>
        <p:sp>
          <p:nvSpPr>
            <p:cNvPr id="1222" name="AutoShape 283">
              <a:extLst>
                <a:ext uri="{FF2B5EF4-FFF2-40B4-BE49-F238E27FC236}">
                  <a16:creationId xmlns:a16="http://schemas.microsoft.com/office/drawing/2014/main" id="{2EDA6E1E-1226-4566-9C85-337969BF59E5}"/>
                </a:ext>
              </a:extLst>
            </p:cNvPr>
            <p:cNvSpPr>
              <a:spLocks noChangeArrowheads="1"/>
            </p:cNvSpPr>
            <p:nvPr/>
          </p:nvSpPr>
          <p:spPr bwMode="auto">
            <a:xfrm>
              <a:off x="3360" y="1632"/>
              <a:ext cx="96" cy="96"/>
            </a:xfrm>
            <a:prstGeom prst="rightArrow">
              <a:avLst>
                <a:gd name="adj1" fmla="val 50000"/>
                <a:gd name="adj2" fmla="val 25000"/>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3" name="AutoShape 284">
              <a:extLst>
                <a:ext uri="{FF2B5EF4-FFF2-40B4-BE49-F238E27FC236}">
                  <a16:creationId xmlns:a16="http://schemas.microsoft.com/office/drawing/2014/main" id="{89548646-B0A1-41E9-9D9D-BE6EE1EEE591}"/>
                </a:ext>
              </a:extLst>
            </p:cNvPr>
            <p:cNvSpPr>
              <a:spLocks noChangeArrowheads="1"/>
            </p:cNvSpPr>
            <p:nvPr/>
          </p:nvSpPr>
          <p:spPr bwMode="auto">
            <a:xfrm rot="-5400000">
              <a:off x="3552" y="1879"/>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24" name="Group 285">
            <a:extLst>
              <a:ext uri="{FF2B5EF4-FFF2-40B4-BE49-F238E27FC236}">
                <a16:creationId xmlns:a16="http://schemas.microsoft.com/office/drawing/2014/main" id="{3F62BBF3-B9D2-4179-A911-1BDBF86C3FCC}"/>
              </a:ext>
            </a:extLst>
          </p:cNvPr>
          <p:cNvGrpSpPr>
            <a:grpSpLocks/>
          </p:cNvGrpSpPr>
          <p:nvPr/>
        </p:nvGrpSpPr>
        <p:grpSpPr bwMode="auto">
          <a:xfrm>
            <a:off x="6057900" y="2220843"/>
            <a:ext cx="850900" cy="925512"/>
            <a:chOff x="2880" y="1632"/>
            <a:chExt cx="536" cy="583"/>
          </a:xfrm>
        </p:grpSpPr>
        <p:sp>
          <p:nvSpPr>
            <p:cNvPr id="1225" name="AutoShape 286">
              <a:extLst>
                <a:ext uri="{FF2B5EF4-FFF2-40B4-BE49-F238E27FC236}">
                  <a16:creationId xmlns:a16="http://schemas.microsoft.com/office/drawing/2014/main" id="{17C7AB18-E6B3-4299-A3B4-0A76EFBBA696}"/>
                </a:ext>
              </a:extLst>
            </p:cNvPr>
            <p:cNvSpPr>
              <a:spLocks noChangeArrowheads="1"/>
            </p:cNvSpPr>
            <p:nvPr/>
          </p:nvSpPr>
          <p:spPr bwMode="auto">
            <a:xfrm>
              <a:off x="2880" y="1632"/>
              <a:ext cx="96" cy="96"/>
            </a:xfrm>
            <a:prstGeom prst="rightArrow">
              <a:avLst>
                <a:gd name="adj1" fmla="val 50000"/>
                <a:gd name="adj2" fmla="val 25000"/>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6" name="AutoShape 287">
              <a:extLst>
                <a:ext uri="{FF2B5EF4-FFF2-40B4-BE49-F238E27FC236}">
                  <a16:creationId xmlns:a16="http://schemas.microsoft.com/office/drawing/2014/main" id="{7570952F-2C33-48BC-ACF9-3A5D57E91300}"/>
                </a:ext>
              </a:extLst>
            </p:cNvPr>
            <p:cNvSpPr>
              <a:spLocks noChangeArrowheads="1"/>
            </p:cNvSpPr>
            <p:nvPr/>
          </p:nvSpPr>
          <p:spPr bwMode="auto">
            <a:xfrm rot="10800000" flipH="1">
              <a:off x="3320" y="2119"/>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27" name="Group 288">
            <a:extLst>
              <a:ext uri="{FF2B5EF4-FFF2-40B4-BE49-F238E27FC236}">
                <a16:creationId xmlns:a16="http://schemas.microsoft.com/office/drawing/2014/main" id="{A616763D-8765-470A-9ECB-8100DB5A5EE9}"/>
              </a:ext>
            </a:extLst>
          </p:cNvPr>
          <p:cNvGrpSpPr>
            <a:grpSpLocks/>
          </p:cNvGrpSpPr>
          <p:nvPr/>
        </p:nvGrpSpPr>
        <p:grpSpPr bwMode="auto">
          <a:xfrm>
            <a:off x="6438900" y="2220843"/>
            <a:ext cx="838200" cy="925512"/>
            <a:chOff x="3120" y="1632"/>
            <a:chExt cx="528" cy="583"/>
          </a:xfrm>
        </p:grpSpPr>
        <p:sp>
          <p:nvSpPr>
            <p:cNvPr id="1228" name="AutoShape 289">
              <a:extLst>
                <a:ext uri="{FF2B5EF4-FFF2-40B4-BE49-F238E27FC236}">
                  <a16:creationId xmlns:a16="http://schemas.microsoft.com/office/drawing/2014/main" id="{2788692B-D339-4A04-BC8C-F4393DD115FF}"/>
                </a:ext>
              </a:extLst>
            </p:cNvPr>
            <p:cNvSpPr>
              <a:spLocks noChangeArrowheads="1"/>
            </p:cNvSpPr>
            <p:nvPr/>
          </p:nvSpPr>
          <p:spPr bwMode="auto">
            <a:xfrm>
              <a:off x="3552" y="2119"/>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 name="AutoShape 290">
              <a:extLst>
                <a:ext uri="{FF2B5EF4-FFF2-40B4-BE49-F238E27FC236}">
                  <a16:creationId xmlns:a16="http://schemas.microsoft.com/office/drawing/2014/main" id="{0E676DDF-DBF7-47E6-B809-CE5BB8121C41}"/>
                </a:ext>
              </a:extLst>
            </p:cNvPr>
            <p:cNvSpPr>
              <a:spLocks noChangeArrowheads="1"/>
            </p:cNvSpPr>
            <p:nvPr/>
          </p:nvSpPr>
          <p:spPr bwMode="auto">
            <a:xfrm>
              <a:off x="3120" y="1632"/>
              <a:ext cx="96" cy="96"/>
            </a:xfrm>
            <a:prstGeom prst="rightArrow">
              <a:avLst>
                <a:gd name="adj1" fmla="val 50000"/>
                <a:gd name="adj2" fmla="val 25000"/>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30" name="AutoShape 291">
            <a:extLst>
              <a:ext uri="{FF2B5EF4-FFF2-40B4-BE49-F238E27FC236}">
                <a16:creationId xmlns:a16="http://schemas.microsoft.com/office/drawing/2014/main" id="{FA4841DF-0CC3-4D02-839E-20FA2576D534}"/>
              </a:ext>
            </a:extLst>
          </p:cNvPr>
          <p:cNvSpPr>
            <a:spLocks noChangeArrowheads="1"/>
          </p:cNvSpPr>
          <p:nvPr/>
        </p:nvSpPr>
        <p:spPr bwMode="auto">
          <a:xfrm>
            <a:off x="7581900" y="222084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 name="AutoShape 292">
            <a:extLst>
              <a:ext uri="{FF2B5EF4-FFF2-40B4-BE49-F238E27FC236}">
                <a16:creationId xmlns:a16="http://schemas.microsoft.com/office/drawing/2014/main" id="{D4D20A1B-30D8-4573-89B3-764318FF758F}"/>
              </a:ext>
            </a:extLst>
          </p:cNvPr>
          <p:cNvSpPr>
            <a:spLocks noChangeArrowheads="1"/>
          </p:cNvSpPr>
          <p:nvPr/>
        </p:nvSpPr>
        <p:spPr bwMode="auto">
          <a:xfrm>
            <a:off x="7962900" y="222084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 name="AutoShape 293">
            <a:extLst>
              <a:ext uri="{FF2B5EF4-FFF2-40B4-BE49-F238E27FC236}">
                <a16:creationId xmlns:a16="http://schemas.microsoft.com/office/drawing/2014/main" id="{9AA6E5EA-0B9B-4949-84DD-2057A0577EB7}"/>
              </a:ext>
            </a:extLst>
          </p:cNvPr>
          <p:cNvSpPr>
            <a:spLocks noChangeArrowheads="1"/>
          </p:cNvSpPr>
          <p:nvPr/>
        </p:nvSpPr>
        <p:spPr bwMode="auto">
          <a:xfrm>
            <a:off x="8343900" y="222084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3" name="AutoShape 294">
            <a:extLst>
              <a:ext uri="{FF2B5EF4-FFF2-40B4-BE49-F238E27FC236}">
                <a16:creationId xmlns:a16="http://schemas.microsoft.com/office/drawing/2014/main" id="{B8BFED12-E0F5-4BD7-B42B-9D5E4C19BDD9}"/>
              </a:ext>
            </a:extLst>
          </p:cNvPr>
          <p:cNvSpPr>
            <a:spLocks noChangeArrowheads="1"/>
          </p:cNvSpPr>
          <p:nvPr/>
        </p:nvSpPr>
        <p:spPr bwMode="auto">
          <a:xfrm rot="5400000">
            <a:off x="8343900" y="2612955"/>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34" name="Group 295">
            <a:extLst>
              <a:ext uri="{FF2B5EF4-FFF2-40B4-BE49-F238E27FC236}">
                <a16:creationId xmlns:a16="http://schemas.microsoft.com/office/drawing/2014/main" id="{8EA212DB-C9E6-4C44-9199-F85B1FAD4F4D}"/>
              </a:ext>
            </a:extLst>
          </p:cNvPr>
          <p:cNvGrpSpPr>
            <a:grpSpLocks/>
          </p:cNvGrpSpPr>
          <p:nvPr/>
        </p:nvGrpSpPr>
        <p:grpSpPr bwMode="auto">
          <a:xfrm>
            <a:off x="8343900" y="2612955"/>
            <a:ext cx="533400" cy="544513"/>
            <a:chOff x="4320" y="1879"/>
            <a:chExt cx="336" cy="343"/>
          </a:xfrm>
        </p:grpSpPr>
        <p:sp>
          <p:nvSpPr>
            <p:cNvPr id="1235" name="AutoShape 296">
              <a:extLst>
                <a:ext uri="{FF2B5EF4-FFF2-40B4-BE49-F238E27FC236}">
                  <a16:creationId xmlns:a16="http://schemas.microsoft.com/office/drawing/2014/main" id="{9D1DB21B-5277-415C-AE54-8776F3D533E1}"/>
                </a:ext>
              </a:extLst>
            </p:cNvPr>
            <p:cNvSpPr>
              <a:spLocks noChangeArrowheads="1"/>
            </p:cNvSpPr>
            <p:nvPr/>
          </p:nvSpPr>
          <p:spPr bwMode="auto">
            <a:xfrm>
              <a:off x="4560" y="1879"/>
              <a:ext cx="96" cy="96"/>
            </a:xfrm>
            <a:prstGeom prst="rightArrow">
              <a:avLst>
                <a:gd name="adj1" fmla="val 50000"/>
                <a:gd name="adj2" fmla="val 25000"/>
              </a:avLst>
            </a:prstGeom>
            <a:solidFill>
              <a:srgbClr val="00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6" name="AutoShape 297">
              <a:extLst>
                <a:ext uri="{FF2B5EF4-FFF2-40B4-BE49-F238E27FC236}">
                  <a16:creationId xmlns:a16="http://schemas.microsoft.com/office/drawing/2014/main" id="{09C8C565-52D7-45BE-AF09-2C982BC21DCC}"/>
                </a:ext>
              </a:extLst>
            </p:cNvPr>
            <p:cNvSpPr>
              <a:spLocks noChangeArrowheads="1"/>
            </p:cNvSpPr>
            <p:nvPr/>
          </p:nvSpPr>
          <p:spPr bwMode="auto">
            <a:xfrm rot="5400000">
              <a:off x="4320" y="2126"/>
              <a:ext cx="96" cy="96"/>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37" name="Group 298">
            <a:extLst>
              <a:ext uri="{FF2B5EF4-FFF2-40B4-BE49-F238E27FC236}">
                <a16:creationId xmlns:a16="http://schemas.microsoft.com/office/drawing/2014/main" id="{DEC142C3-F7A2-4CEB-B94D-A3BAE2D9357F}"/>
              </a:ext>
            </a:extLst>
          </p:cNvPr>
          <p:cNvGrpSpPr>
            <a:grpSpLocks/>
          </p:cNvGrpSpPr>
          <p:nvPr/>
        </p:nvGrpSpPr>
        <p:grpSpPr bwMode="auto">
          <a:xfrm>
            <a:off x="8343900" y="2612955"/>
            <a:ext cx="876300" cy="938213"/>
            <a:chOff x="4320" y="1879"/>
            <a:chExt cx="552" cy="591"/>
          </a:xfrm>
        </p:grpSpPr>
        <p:sp>
          <p:nvSpPr>
            <p:cNvPr id="1238" name="AutoShape 299">
              <a:extLst>
                <a:ext uri="{FF2B5EF4-FFF2-40B4-BE49-F238E27FC236}">
                  <a16:creationId xmlns:a16="http://schemas.microsoft.com/office/drawing/2014/main" id="{9045E908-79FF-4D03-9D09-7087278F2A11}"/>
                </a:ext>
              </a:extLst>
            </p:cNvPr>
            <p:cNvSpPr>
              <a:spLocks noChangeArrowheads="1"/>
            </p:cNvSpPr>
            <p:nvPr/>
          </p:nvSpPr>
          <p:spPr bwMode="auto">
            <a:xfrm>
              <a:off x="4776" y="1879"/>
              <a:ext cx="96" cy="96"/>
            </a:xfrm>
            <a:prstGeom prst="rightArrow">
              <a:avLst>
                <a:gd name="adj1" fmla="val 50000"/>
                <a:gd name="adj2" fmla="val 25000"/>
              </a:avLst>
            </a:prstGeom>
            <a:solidFill>
              <a:srgbClr val="00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9" name="AutoShape 300">
              <a:extLst>
                <a:ext uri="{FF2B5EF4-FFF2-40B4-BE49-F238E27FC236}">
                  <a16:creationId xmlns:a16="http://schemas.microsoft.com/office/drawing/2014/main" id="{BC1857AF-DC83-4E00-B338-848B227DF637}"/>
                </a:ext>
              </a:extLst>
            </p:cNvPr>
            <p:cNvSpPr>
              <a:spLocks noChangeArrowheads="1"/>
            </p:cNvSpPr>
            <p:nvPr/>
          </p:nvSpPr>
          <p:spPr bwMode="auto">
            <a:xfrm rot="5400000">
              <a:off x="4320" y="2374"/>
              <a:ext cx="96" cy="96"/>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40" name="Group 301">
            <a:extLst>
              <a:ext uri="{FF2B5EF4-FFF2-40B4-BE49-F238E27FC236}">
                <a16:creationId xmlns:a16="http://schemas.microsoft.com/office/drawing/2014/main" id="{5A012914-9D85-46D9-A2FD-AD584FEB4AF6}"/>
              </a:ext>
            </a:extLst>
          </p:cNvPr>
          <p:cNvGrpSpPr>
            <a:grpSpLocks/>
          </p:cNvGrpSpPr>
          <p:nvPr/>
        </p:nvGrpSpPr>
        <p:grpSpPr bwMode="auto">
          <a:xfrm>
            <a:off x="8343900" y="2220843"/>
            <a:ext cx="876300" cy="1725612"/>
            <a:chOff x="4320" y="1632"/>
            <a:chExt cx="552" cy="1087"/>
          </a:xfrm>
        </p:grpSpPr>
        <p:sp>
          <p:nvSpPr>
            <p:cNvPr id="1241" name="AutoShape 302">
              <a:extLst>
                <a:ext uri="{FF2B5EF4-FFF2-40B4-BE49-F238E27FC236}">
                  <a16:creationId xmlns:a16="http://schemas.microsoft.com/office/drawing/2014/main" id="{077C4C0F-89CF-4666-A38F-3108BAECD9D1}"/>
                </a:ext>
              </a:extLst>
            </p:cNvPr>
            <p:cNvSpPr>
              <a:spLocks noChangeArrowheads="1"/>
            </p:cNvSpPr>
            <p:nvPr/>
          </p:nvSpPr>
          <p:spPr bwMode="auto">
            <a:xfrm rot="5400000">
              <a:off x="4776" y="2126"/>
              <a:ext cx="96" cy="96"/>
            </a:xfrm>
            <a:prstGeom prst="rightArrow">
              <a:avLst>
                <a:gd name="adj1" fmla="val 50000"/>
                <a:gd name="adj2" fmla="val 25000"/>
              </a:avLst>
            </a:prstGeom>
            <a:solidFill>
              <a:srgbClr val="00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2" name="AutoShape 303">
              <a:extLst>
                <a:ext uri="{FF2B5EF4-FFF2-40B4-BE49-F238E27FC236}">
                  <a16:creationId xmlns:a16="http://schemas.microsoft.com/office/drawing/2014/main" id="{6CD28451-2876-41A9-80A7-985E234A18B4}"/>
                </a:ext>
              </a:extLst>
            </p:cNvPr>
            <p:cNvSpPr>
              <a:spLocks noChangeArrowheads="1"/>
            </p:cNvSpPr>
            <p:nvPr/>
          </p:nvSpPr>
          <p:spPr bwMode="auto">
            <a:xfrm rot="-5400000">
              <a:off x="4776" y="1632"/>
              <a:ext cx="96" cy="96"/>
            </a:xfrm>
            <a:prstGeom prst="rightArrow">
              <a:avLst>
                <a:gd name="adj1" fmla="val 50000"/>
                <a:gd name="adj2" fmla="val 25000"/>
              </a:avLst>
            </a:prstGeom>
            <a:solidFill>
              <a:srgbClr val="CC00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3" name="AutoShape 304">
              <a:extLst>
                <a:ext uri="{FF2B5EF4-FFF2-40B4-BE49-F238E27FC236}">
                  <a16:creationId xmlns:a16="http://schemas.microsoft.com/office/drawing/2014/main" id="{8B35953B-A08B-4D67-9196-87E67AB1684C}"/>
                </a:ext>
              </a:extLst>
            </p:cNvPr>
            <p:cNvSpPr>
              <a:spLocks noChangeArrowheads="1"/>
            </p:cNvSpPr>
            <p:nvPr/>
          </p:nvSpPr>
          <p:spPr bwMode="auto">
            <a:xfrm rot="5400000">
              <a:off x="4320" y="2623"/>
              <a:ext cx="96" cy="96"/>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44" name="Group 305">
            <a:extLst>
              <a:ext uri="{FF2B5EF4-FFF2-40B4-BE49-F238E27FC236}">
                <a16:creationId xmlns:a16="http://schemas.microsoft.com/office/drawing/2014/main" id="{966296E8-66B3-41F8-BE0C-533811D73368}"/>
              </a:ext>
            </a:extLst>
          </p:cNvPr>
          <p:cNvGrpSpPr>
            <a:grpSpLocks/>
          </p:cNvGrpSpPr>
          <p:nvPr/>
        </p:nvGrpSpPr>
        <p:grpSpPr bwMode="auto">
          <a:xfrm>
            <a:off x="8343900" y="3398768"/>
            <a:ext cx="876300" cy="936625"/>
            <a:chOff x="4320" y="2374"/>
            <a:chExt cx="552" cy="590"/>
          </a:xfrm>
        </p:grpSpPr>
        <p:sp>
          <p:nvSpPr>
            <p:cNvPr id="1245" name="AutoShape 306">
              <a:extLst>
                <a:ext uri="{FF2B5EF4-FFF2-40B4-BE49-F238E27FC236}">
                  <a16:creationId xmlns:a16="http://schemas.microsoft.com/office/drawing/2014/main" id="{0EBC5E09-371F-4889-B114-A13F1F7D436E}"/>
                </a:ext>
              </a:extLst>
            </p:cNvPr>
            <p:cNvSpPr>
              <a:spLocks noChangeArrowheads="1"/>
            </p:cNvSpPr>
            <p:nvPr/>
          </p:nvSpPr>
          <p:spPr bwMode="auto">
            <a:xfrm rot="5400000">
              <a:off x="4776" y="2374"/>
              <a:ext cx="96" cy="96"/>
            </a:xfrm>
            <a:prstGeom prst="rightArrow">
              <a:avLst>
                <a:gd name="adj1" fmla="val 50000"/>
                <a:gd name="adj2" fmla="val 25000"/>
              </a:avLst>
            </a:prstGeom>
            <a:solidFill>
              <a:srgbClr val="00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6" name="AutoShape 307">
              <a:extLst>
                <a:ext uri="{FF2B5EF4-FFF2-40B4-BE49-F238E27FC236}">
                  <a16:creationId xmlns:a16="http://schemas.microsoft.com/office/drawing/2014/main" id="{AF63457C-32EF-4D86-A3A7-13C0F7F5905E}"/>
                </a:ext>
              </a:extLst>
            </p:cNvPr>
            <p:cNvSpPr>
              <a:spLocks noChangeArrowheads="1"/>
            </p:cNvSpPr>
            <p:nvPr/>
          </p:nvSpPr>
          <p:spPr bwMode="auto">
            <a:xfrm rot="5400000">
              <a:off x="4320" y="2868"/>
              <a:ext cx="96" cy="96"/>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47" name="Group 308">
            <a:extLst>
              <a:ext uri="{FF2B5EF4-FFF2-40B4-BE49-F238E27FC236}">
                <a16:creationId xmlns:a16="http://schemas.microsoft.com/office/drawing/2014/main" id="{FC04FB24-49D3-4ED0-BD5A-CF6D28364E85}"/>
              </a:ext>
            </a:extLst>
          </p:cNvPr>
          <p:cNvGrpSpPr>
            <a:grpSpLocks/>
          </p:cNvGrpSpPr>
          <p:nvPr/>
        </p:nvGrpSpPr>
        <p:grpSpPr bwMode="auto">
          <a:xfrm>
            <a:off x="7947025" y="3794055"/>
            <a:ext cx="1273175" cy="546100"/>
            <a:chOff x="4070" y="2623"/>
            <a:chExt cx="802" cy="344"/>
          </a:xfrm>
        </p:grpSpPr>
        <p:sp>
          <p:nvSpPr>
            <p:cNvPr id="1248" name="AutoShape 309">
              <a:extLst>
                <a:ext uri="{FF2B5EF4-FFF2-40B4-BE49-F238E27FC236}">
                  <a16:creationId xmlns:a16="http://schemas.microsoft.com/office/drawing/2014/main" id="{EAD006AE-7248-4B14-8B0B-D4C708CD519C}"/>
                </a:ext>
              </a:extLst>
            </p:cNvPr>
            <p:cNvSpPr>
              <a:spLocks noChangeArrowheads="1"/>
            </p:cNvSpPr>
            <p:nvPr/>
          </p:nvSpPr>
          <p:spPr bwMode="auto">
            <a:xfrm rot="5400000">
              <a:off x="4776" y="2623"/>
              <a:ext cx="96" cy="96"/>
            </a:xfrm>
            <a:prstGeom prst="rightArrow">
              <a:avLst>
                <a:gd name="adj1" fmla="val 50000"/>
                <a:gd name="adj2" fmla="val 25000"/>
              </a:avLst>
            </a:prstGeom>
            <a:solidFill>
              <a:srgbClr val="00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 name="AutoShape 310">
              <a:extLst>
                <a:ext uri="{FF2B5EF4-FFF2-40B4-BE49-F238E27FC236}">
                  <a16:creationId xmlns:a16="http://schemas.microsoft.com/office/drawing/2014/main" id="{886155C1-03B7-4452-A0E9-1AA5044FF8B0}"/>
                </a:ext>
              </a:extLst>
            </p:cNvPr>
            <p:cNvSpPr>
              <a:spLocks noChangeArrowheads="1"/>
            </p:cNvSpPr>
            <p:nvPr/>
          </p:nvSpPr>
          <p:spPr bwMode="auto">
            <a:xfrm flipH="1">
              <a:off x="4070" y="2871"/>
              <a:ext cx="96" cy="96"/>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50" name="Group 311">
            <a:extLst>
              <a:ext uri="{FF2B5EF4-FFF2-40B4-BE49-F238E27FC236}">
                <a16:creationId xmlns:a16="http://schemas.microsoft.com/office/drawing/2014/main" id="{C2BD3014-8A64-433F-ACBF-01FFA9B38950}"/>
              </a:ext>
            </a:extLst>
          </p:cNvPr>
          <p:cNvGrpSpPr>
            <a:grpSpLocks/>
          </p:cNvGrpSpPr>
          <p:nvPr/>
        </p:nvGrpSpPr>
        <p:grpSpPr bwMode="auto">
          <a:xfrm>
            <a:off x="7550150" y="4182993"/>
            <a:ext cx="1670050" cy="157162"/>
            <a:chOff x="3820" y="2868"/>
            <a:chExt cx="1052" cy="99"/>
          </a:xfrm>
        </p:grpSpPr>
        <p:sp>
          <p:nvSpPr>
            <p:cNvPr id="1251" name="AutoShape 312">
              <a:extLst>
                <a:ext uri="{FF2B5EF4-FFF2-40B4-BE49-F238E27FC236}">
                  <a16:creationId xmlns:a16="http://schemas.microsoft.com/office/drawing/2014/main" id="{D195597B-5EC7-4321-B414-F1FB7AFF0098}"/>
                </a:ext>
              </a:extLst>
            </p:cNvPr>
            <p:cNvSpPr>
              <a:spLocks noChangeArrowheads="1"/>
            </p:cNvSpPr>
            <p:nvPr/>
          </p:nvSpPr>
          <p:spPr bwMode="auto">
            <a:xfrm rot="5400000">
              <a:off x="4776" y="2871"/>
              <a:ext cx="96" cy="96"/>
            </a:xfrm>
            <a:prstGeom prst="rightArrow">
              <a:avLst>
                <a:gd name="adj1" fmla="val 50000"/>
                <a:gd name="adj2" fmla="val 25000"/>
              </a:avLst>
            </a:prstGeom>
            <a:solidFill>
              <a:srgbClr val="00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2" name="AutoShape 313">
              <a:extLst>
                <a:ext uri="{FF2B5EF4-FFF2-40B4-BE49-F238E27FC236}">
                  <a16:creationId xmlns:a16="http://schemas.microsoft.com/office/drawing/2014/main" id="{3C8261D4-FEDF-41B7-975F-A1662879D0ED}"/>
                </a:ext>
              </a:extLst>
            </p:cNvPr>
            <p:cNvSpPr>
              <a:spLocks noChangeArrowheads="1"/>
            </p:cNvSpPr>
            <p:nvPr/>
          </p:nvSpPr>
          <p:spPr bwMode="auto">
            <a:xfrm flipH="1">
              <a:off x="3820" y="2868"/>
              <a:ext cx="96" cy="96"/>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53" name="Group 314">
            <a:extLst>
              <a:ext uri="{FF2B5EF4-FFF2-40B4-BE49-F238E27FC236}">
                <a16:creationId xmlns:a16="http://schemas.microsoft.com/office/drawing/2014/main" id="{603CCF2F-BD7E-495A-84C4-6395F10F1808}"/>
              </a:ext>
            </a:extLst>
          </p:cNvPr>
          <p:cNvGrpSpPr>
            <a:grpSpLocks/>
          </p:cNvGrpSpPr>
          <p:nvPr/>
        </p:nvGrpSpPr>
        <p:grpSpPr bwMode="auto">
          <a:xfrm>
            <a:off x="7153275" y="4187755"/>
            <a:ext cx="2066925" cy="547688"/>
            <a:chOff x="3570" y="2871"/>
            <a:chExt cx="1302" cy="345"/>
          </a:xfrm>
        </p:grpSpPr>
        <p:sp>
          <p:nvSpPr>
            <p:cNvPr id="1254" name="AutoShape 315">
              <a:extLst>
                <a:ext uri="{FF2B5EF4-FFF2-40B4-BE49-F238E27FC236}">
                  <a16:creationId xmlns:a16="http://schemas.microsoft.com/office/drawing/2014/main" id="{57D88BBD-5506-4501-883A-C2424E5AF32F}"/>
                </a:ext>
              </a:extLst>
            </p:cNvPr>
            <p:cNvSpPr>
              <a:spLocks noChangeArrowheads="1"/>
            </p:cNvSpPr>
            <p:nvPr/>
          </p:nvSpPr>
          <p:spPr bwMode="auto">
            <a:xfrm rot="5400000">
              <a:off x="4776" y="3120"/>
              <a:ext cx="96" cy="96"/>
            </a:xfrm>
            <a:prstGeom prst="rightArrow">
              <a:avLst>
                <a:gd name="adj1" fmla="val 50000"/>
                <a:gd name="adj2" fmla="val 25000"/>
              </a:avLst>
            </a:prstGeom>
            <a:solidFill>
              <a:srgbClr val="00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5" name="AutoShape 316">
              <a:extLst>
                <a:ext uri="{FF2B5EF4-FFF2-40B4-BE49-F238E27FC236}">
                  <a16:creationId xmlns:a16="http://schemas.microsoft.com/office/drawing/2014/main" id="{52B3592D-8FB8-4FDA-86BC-1FEDAB7664D9}"/>
                </a:ext>
              </a:extLst>
            </p:cNvPr>
            <p:cNvSpPr>
              <a:spLocks noChangeArrowheads="1"/>
            </p:cNvSpPr>
            <p:nvPr/>
          </p:nvSpPr>
          <p:spPr bwMode="auto">
            <a:xfrm flipH="1">
              <a:off x="3570" y="2871"/>
              <a:ext cx="96" cy="96"/>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56" name="AutoShape 317">
            <a:extLst>
              <a:ext uri="{FF2B5EF4-FFF2-40B4-BE49-F238E27FC236}">
                <a16:creationId xmlns:a16="http://schemas.microsoft.com/office/drawing/2014/main" id="{1E0C13DF-FB91-4232-9248-93599569A751}"/>
              </a:ext>
            </a:extLst>
          </p:cNvPr>
          <p:cNvSpPr>
            <a:spLocks noChangeArrowheads="1"/>
          </p:cNvSpPr>
          <p:nvPr/>
        </p:nvSpPr>
        <p:spPr bwMode="auto">
          <a:xfrm flipH="1">
            <a:off x="6781800" y="418299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7" name="AutoShape 318">
            <a:extLst>
              <a:ext uri="{FF2B5EF4-FFF2-40B4-BE49-F238E27FC236}">
                <a16:creationId xmlns:a16="http://schemas.microsoft.com/office/drawing/2014/main" id="{662C08E5-3049-41B7-95A6-BD5A58DC2030}"/>
              </a:ext>
            </a:extLst>
          </p:cNvPr>
          <p:cNvSpPr>
            <a:spLocks noChangeArrowheads="1"/>
          </p:cNvSpPr>
          <p:nvPr/>
        </p:nvSpPr>
        <p:spPr bwMode="auto">
          <a:xfrm rot="5400000">
            <a:off x="6781800" y="458304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8" name="AutoShape 319">
            <a:extLst>
              <a:ext uri="{FF2B5EF4-FFF2-40B4-BE49-F238E27FC236}">
                <a16:creationId xmlns:a16="http://schemas.microsoft.com/office/drawing/2014/main" id="{B715BD5E-3B94-4B36-A483-2A377BB918CC}"/>
              </a:ext>
            </a:extLst>
          </p:cNvPr>
          <p:cNvSpPr>
            <a:spLocks noChangeArrowheads="1"/>
          </p:cNvSpPr>
          <p:nvPr/>
        </p:nvSpPr>
        <p:spPr bwMode="auto">
          <a:xfrm rot="5400000">
            <a:off x="6781800" y="496404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 name="AutoShape 320">
            <a:extLst>
              <a:ext uri="{FF2B5EF4-FFF2-40B4-BE49-F238E27FC236}">
                <a16:creationId xmlns:a16="http://schemas.microsoft.com/office/drawing/2014/main" id="{F35DC126-2D49-4D39-90A6-C127DAE9404A}"/>
              </a:ext>
            </a:extLst>
          </p:cNvPr>
          <p:cNvSpPr>
            <a:spLocks noChangeArrowheads="1"/>
          </p:cNvSpPr>
          <p:nvPr/>
        </p:nvSpPr>
        <p:spPr bwMode="auto">
          <a:xfrm rot="5400000">
            <a:off x="6772275" y="534504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60" name="Group 321">
            <a:extLst>
              <a:ext uri="{FF2B5EF4-FFF2-40B4-BE49-F238E27FC236}">
                <a16:creationId xmlns:a16="http://schemas.microsoft.com/office/drawing/2014/main" id="{0C333ACB-A451-42D5-BA69-FEEBEA48C3F8}"/>
              </a:ext>
            </a:extLst>
          </p:cNvPr>
          <p:cNvGrpSpPr>
            <a:grpSpLocks/>
          </p:cNvGrpSpPr>
          <p:nvPr/>
        </p:nvGrpSpPr>
        <p:grpSpPr bwMode="auto">
          <a:xfrm>
            <a:off x="6384925" y="5345043"/>
            <a:ext cx="928688" cy="152400"/>
            <a:chOff x="3086" y="3600"/>
            <a:chExt cx="585" cy="96"/>
          </a:xfrm>
        </p:grpSpPr>
        <p:sp>
          <p:nvSpPr>
            <p:cNvPr id="1261" name="AutoShape 322">
              <a:extLst>
                <a:ext uri="{FF2B5EF4-FFF2-40B4-BE49-F238E27FC236}">
                  <a16:creationId xmlns:a16="http://schemas.microsoft.com/office/drawing/2014/main" id="{8DAE3814-D345-4E62-A184-E0F727B473DB}"/>
                </a:ext>
              </a:extLst>
            </p:cNvPr>
            <p:cNvSpPr>
              <a:spLocks noChangeArrowheads="1"/>
            </p:cNvSpPr>
            <p:nvPr/>
          </p:nvSpPr>
          <p:spPr bwMode="auto">
            <a:xfrm flipH="1">
              <a:off x="3086" y="3600"/>
              <a:ext cx="96" cy="96"/>
            </a:xfrm>
            <a:prstGeom prst="rightArrow">
              <a:avLst>
                <a:gd name="adj1" fmla="val 50000"/>
                <a:gd name="adj2" fmla="val 25000"/>
              </a:avLst>
            </a:prstGeom>
            <a:solidFill>
              <a:srgbClr val="66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2" name="AutoShape 323">
              <a:extLst>
                <a:ext uri="{FF2B5EF4-FFF2-40B4-BE49-F238E27FC236}">
                  <a16:creationId xmlns:a16="http://schemas.microsoft.com/office/drawing/2014/main" id="{591D2FA5-FC5B-4FBA-8D5A-F44CF718D55F}"/>
                </a:ext>
              </a:extLst>
            </p:cNvPr>
            <p:cNvSpPr>
              <a:spLocks noChangeArrowheads="1"/>
            </p:cNvSpPr>
            <p:nvPr/>
          </p:nvSpPr>
          <p:spPr bwMode="auto">
            <a:xfrm>
              <a:off x="3575" y="3600"/>
              <a:ext cx="96" cy="96"/>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63" name="Group 324">
            <a:extLst>
              <a:ext uri="{FF2B5EF4-FFF2-40B4-BE49-F238E27FC236}">
                <a16:creationId xmlns:a16="http://schemas.microsoft.com/office/drawing/2014/main" id="{921CEDED-C7E0-4635-9EF5-A31BCBAF7A61}"/>
              </a:ext>
            </a:extLst>
          </p:cNvPr>
          <p:cNvGrpSpPr>
            <a:grpSpLocks/>
          </p:cNvGrpSpPr>
          <p:nvPr/>
        </p:nvGrpSpPr>
        <p:grpSpPr bwMode="auto">
          <a:xfrm>
            <a:off x="5995988" y="5345043"/>
            <a:ext cx="1706562" cy="152400"/>
            <a:chOff x="2841" y="3600"/>
            <a:chExt cx="1075" cy="96"/>
          </a:xfrm>
        </p:grpSpPr>
        <p:sp>
          <p:nvSpPr>
            <p:cNvPr id="1264" name="AutoShape 325">
              <a:extLst>
                <a:ext uri="{FF2B5EF4-FFF2-40B4-BE49-F238E27FC236}">
                  <a16:creationId xmlns:a16="http://schemas.microsoft.com/office/drawing/2014/main" id="{DA15AAE6-30CC-40E2-B614-4DD26E2DCFFA}"/>
                </a:ext>
              </a:extLst>
            </p:cNvPr>
            <p:cNvSpPr>
              <a:spLocks noChangeArrowheads="1"/>
            </p:cNvSpPr>
            <p:nvPr/>
          </p:nvSpPr>
          <p:spPr bwMode="auto">
            <a:xfrm flipH="1">
              <a:off x="2841" y="3600"/>
              <a:ext cx="96" cy="96"/>
            </a:xfrm>
            <a:prstGeom prst="rightArrow">
              <a:avLst>
                <a:gd name="adj1" fmla="val 50000"/>
                <a:gd name="adj2" fmla="val 25000"/>
              </a:avLst>
            </a:prstGeom>
            <a:solidFill>
              <a:srgbClr val="66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5" name="AutoShape 326">
              <a:extLst>
                <a:ext uri="{FF2B5EF4-FFF2-40B4-BE49-F238E27FC236}">
                  <a16:creationId xmlns:a16="http://schemas.microsoft.com/office/drawing/2014/main" id="{6E3C386D-5807-41BC-8BC3-76FF408F3696}"/>
                </a:ext>
              </a:extLst>
            </p:cNvPr>
            <p:cNvSpPr>
              <a:spLocks noChangeArrowheads="1"/>
            </p:cNvSpPr>
            <p:nvPr/>
          </p:nvSpPr>
          <p:spPr bwMode="auto">
            <a:xfrm>
              <a:off x="3820" y="3600"/>
              <a:ext cx="96" cy="96"/>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66" name="Group 327">
            <a:extLst>
              <a:ext uri="{FF2B5EF4-FFF2-40B4-BE49-F238E27FC236}">
                <a16:creationId xmlns:a16="http://schemas.microsoft.com/office/drawing/2014/main" id="{294C78AF-4E5C-4BAF-8858-1CEB1CB68A29}"/>
              </a:ext>
            </a:extLst>
          </p:cNvPr>
          <p:cNvGrpSpPr>
            <a:grpSpLocks/>
          </p:cNvGrpSpPr>
          <p:nvPr/>
        </p:nvGrpSpPr>
        <p:grpSpPr bwMode="auto">
          <a:xfrm>
            <a:off x="5607050" y="5345043"/>
            <a:ext cx="2482850" cy="152400"/>
            <a:chOff x="2596" y="3600"/>
            <a:chExt cx="1564" cy="96"/>
          </a:xfrm>
        </p:grpSpPr>
        <p:sp>
          <p:nvSpPr>
            <p:cNvPr id="1267" name="AutoShape 328">
              <a:extLst>
                <a:ext uri="{FF2B5EF4-FFF2-40B4-BE49-F238E27FC236}">
                  <a16:creationId xmlns:a16="http://schemas.microsoft.com/office/drawing/2014/main" id="{076350AB-69BD-4285-AFF3-089A49E28602}"/>
                </a:ext>
              </a:extLst>
            </p:cNvPr>
            <p:cNvSpPr>
              <a:spLocks noChangeArrowheads="1"/>
            </p:cNvSpPr>
            <p:nvPr/>
          </p:nvSpPr>
          <p:spPr bwMode="auto">
            <a:xfrm flipH="1">
              <a:off x="2596" y="3600"/>
              <a:ext cx="96" cy="96"/>
            </a:xfrm>
            <a:prstGeom prst="rightArrow">
              <a:avLst>
                <a:gd name="adj1" fmla="val 50000"/>
                <a:gd name="adj2" fmla="val 25000"/>
              </a:avLst>
            </a:prstGeom>
            <a:solidFill>
              <a:srgbClr val="66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8" name="AutoShape 329">
              <a:extLst>
                <a:ext uri="{FF2B5EF4-FFF2-40B4-BE49-F238E27FC236}">
                  <a16:creationId xmlns:a16="http://schemas.microsoft.com/office/drawing/2014/main" id="{0B688A64-0B56-4023-8F89-66702F777EAA}"/>
                </a:ext>
              </a:extLst>
            </p:cNvPr>
            <p:cNvSpPr>
              <a:spLocks noChangeArrowheads="1"/>
            </p:cNvSpPr>
            <p:nvPr/>
          </p:nvSpPr>
          <p:spPr bwMode="auto">
            <a:xfrm>
              <a:off x="4064" y="3600"/>
              <a:ext cx="96" cy="96"/>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69" name="Group 330">
            <a:extLst>
              <a:ext uri="{FF2B5EF4-FFF2-40B4-BE49-F238E27FC236}">
                <a16:creationId xmlns:a16="http://schemas.microsoft.com/office/drawing/2014/main" id="{E755FE93-FE71-464A-8FA2-7914489CA91A}"/>
              </a:ext>
            </a:extLst>
          </p:cNvPr>
          <p:cNvGrpSpPr>
            <a:grpSpLocks/>
          </p:cNvGrpSpPr>
          <p:nvPr/>
        </p:nvGrpSpPr>
        <p:grpSpPr bwMode="auto">
          <a:xfrm>
            <a:off x="5219700" y="5345043"/>
            <a:ext cx="3259138" cy="152400"/>
            <a:chOff x="2352" y="3600"/>
            <a:chExt cx="2053" cy="96"/>
          </a:xfrm>
        </p:grpSpPr>
        <p:sp>
          <p:nvSpPr>
            <p:cNvPr id="1270" name="AutoShape 331">
              <a:extLst>
                <a:ext uri="{FF2B5EF4-FFF2-40B4-BE49-F238E27FC236}">
                  <a16:creationId xmlns:a16="http://schemas.microsoft.com/office/drawing/2014/main" id="{6068FC72-B8E0-4FE4-9A9D-0175E906DB90}"/>
                </a:ext>
              </a:extLst>
            </p:cNvPr>
            <p:cNvSpPr>
              <a:spLocks noChangeArrowheads="1"/>
            </p:cNvSpPr>
            <p:nvPr/>
          </p:nvSpPr>
          <p:spPr bwMode="auto">
            <a:xfrm flipH="1">
              <a:off x="2352" y="3600"/>
              <a:ext cx="96" cy="96"/>
            </a:xfrm>
            <a:prstGeom prst="rightArrow">
              <a:avLst>
                <a:gd name="adj1" fmla="val 50000"/>
                <a:gd name="adj2" fmla="val 25000"/>
              </a:avLst>
            </a:prstGeom>
            <a:solidFill>
              <a:srgbClr val="66CC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1" name="AutoShape 332">
              <a:extLst>
                <a:ext uri="{FF2B5EF4-FFF2-40B4-BE49-F238E27FC236}">
                  <a16:creationId xmlns:a16="http://schemas.microsoft.com/office/drawing/2014/main" id="{5CB08F0B-8400-4613-8625-3D6F53ACE7A0}"/>
                </a:ext>
              </a:extLst>
            </p:cNvPr>
            <p:cNvSpPr>
              <a:spLocks noChangeArrowheads="1"/>
            </p:cNvSpPr>
            <p:nvPr/>
          </p:nvSpPr>
          <p:spPr bwMode="auto">
            <a:xfrm>
              <a:off x="4309" y="3600"/>
              <a:ext cx="96" cy="96"/>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72" name="AutoShape 333">
            <a:extLst>
              <a:ext uri="{FF2B5EF4-FFF2-40B4-BE49-F238E27FC236}">
                <a16:creationId xmlns:a16="http://schemas.microsoft.com/office/drawing/2014/main" id="{2CCA9D6F-2924-4460-A70D-0E5978EC4E2D}"/>
              </a:ext>
            </a:extLst>
          </p:cNvPr>
          <p:cNvSpPr>
            <a:spLocks noChangeArrowheads="1"/>
          </p:cNvSpPr>
          <p:nvPr/>
        </p:nvSpPr>
        <p:spPr bwMode="auto">
          <a:xfrm>
            <a:off x="8715375" y="534504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3" name="AutoShape 334">
            <a:extLst>
              <a:ext uri="{FF2B5EF4-FFF2-40B4-BE49-F238E27FC236}">
                <a16:creationId xmlns:a16="http://schemas.microsoft.com/office/drawing/2014/main" id="{85C5AB41-0553-41E1-81BC-E3BA05BDEDEF}"/>
              </a:ext>
            </a:extLst>
          </p:cNvPr>
          <p:cNvSpPr>
            <a:spLocks noChangeArrowheads="1"/>
          </p:cNvSpPr>
          <p:nvPr/>
        </p:nvSpPr>
        <p:spPr bwMode="auto">
          <a:xfrm>
            <a:off x="9102725" y="534504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4" name="AutoShape 335">
            <a:extLst>
              <a:ext uri="{FF2B5EF4-FFF2-40B4-BE49-F238E27FC236}">
                <a16:creationId xmlns:a16="http://schemas.microsoft.com/office/drawing/2014/main" id="{F657E509-40BF-4042-8C8D-99D2676645CC}"/>
              </a:ext>
            </a:extLst>
          </p:cNvPr>
          <p:cNvSpPr>
            <a:spLocks noChangeArrowheads="1"/>
          </p:cNvSpPr>
          <p:nvPr/>
        </p:nvSpPr>
        <p:spPr bwMode="auto">
          <a:xfrm>
            <a:off x="9491663" y="534504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5" name="AutoShape 336">
            <a:extLst>
              <a:ext uri="{FF2B5EF4-FFF2-40B4-BE49-F238E27FC236}">
                <a16:creationId xmlns:a16="http://schemas.microsoft.com/office/drawing/2014/main" id="{55D7903C-2FC0-4F5D-B558-83BC133AA33A}"/>
              </a:ext>
            </a:extLst>
          </p:cNvPr>
          <p:cNvSpPr>
            <a:spLocks noChangeArrowheads="1"/>
          </p:cNvSpPr>
          <p:nvPr/>
        </p:nvSpPr>
        <p:spPr bwMode="auto">
          <a:xfrm>
            <a:off x="9880600" y="5345043"/>
            <a:ext cx="152400" cy="152400"/>
          </a:xfrm>
          <a:prstGeom prst="rightArrow">
            <a:avLst>
              <a:gd name="adj1" fmla="val 50000"/>
              <a:gd name="adj2" fmla="val 25000"/>
            </a:avLst>
          </a:prstGeom>
          <a:solidFill>
            <a:srgbClr val="FF9933"/>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6" name="AutoShape 337">
            <a:extLst>
              <a:ext uri="{FF2B5EF4-FFF2-40B4-BE49-F238E27FC236}">
                <a16:creationId xmlns:a16="http://schemas.microsoft.com/office/drawing/2014/main" id="{BB715266-8008-49F9-A16F-5EB093972CBB}"/>
              </a:ext>
            </a:extLst>
          </p:cNvPr>
          <p:cNvSpPr>
            <a:spLocks noChangeArrowheads="1"/>
          </p:cNvSpPr>
          <p:nvPr/>
        </p:nvSpPr>
        <p:spPr bwMode="auto">
          <a:xfrm>
            <a:off x="10172700" y="5192643"/>
            <a:ext cx="304800" cy="381000"/>
          </a:xfrm>
          <a:prstGeom prst="rightArrow">
            <a:avLst>
              <a:gd name="adj1" fmla="val 50000"/>
              <a:gd name="adj2" fmla="val 25000"/>
            </a:avLst>
          </a:prstGeom>
          <a:solidFill>
            <a:srgbClr val="FF9933"/>
          </a:solidFill>
          <a:ln w="12700" cap="sq">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77" name="Group 338">
            <a:extLst>
              <a:ext uri="{FF2B5EF4-FFF2-40B4-BE49-F238E27FC236}">
                <a16:creationId xmlns:a16="http://schemas.microsoft.com/office/drawing/2014/main" id="{02B5562D-FA87-4BE5-8D0A-01FE5096FF19}"/>
              </a:ext>
            </a:extLst>
          </p:cNvPr>
          <p:cNvGrpSpPr>
            <a:grpSpLocks/>
          </p:cNvGrpSpPr>
          <p:nvPr/>
        </p:nvGrpSpPr>
        <p:grpSpPr bwMode="auto">
          <a:xfrm>
            <a:off x="4914900" y="2678043"/>
            <a:ext cx="520700" cy="468312"/>
            <a:chOff x="2160" y="1920"/>
            <a:chExt cx="328" cy="295"/>
          </a:xfrm>
        </p:grpSpPr>
        <p:sp>
          <p:nvSpPr>
            <p:cNvPr id="1278" name="AutoShape 339">
              <a:extLst>
                <a:ext uri="{FF2B5EF4-FFF2-40B4-BE49-F238E27FC236}">
                  <a16:creationId xmlns:a16="http://schemas.microsoft.com/office/drawing/2014/main" id="{E8DC8EC2-2344-4B57-8B4D-CDB8F1D60A56}"/>
                </a:ext>
              </a:extLst>
            </p:cNvPr>
            <p:cNvSpPr>
              <a:spLocks noChangeArrowheads="1"/>
            </p:cNvSpPr>
            <p:nvPr/>
          </p:nvSpPr>
          <p:spPr bwMode="auto">
            <a:xfrm>
              <a:off x="2392" y="2119"/>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9" name="AutoShape 340">
              <a:extLst>
                <a:ext uri="{FF2B5EF4-FFF2-40B4-BE49-F238E27FC236}">
                  <a16:creationId xmlns:a16="http://schemas.microsoft.com/office/drawing/2014/main" id="{8F872D36-F03E-47F8-A605-CBD5EE61E8D8}"/>
                </a:ext>
              </a:extLst>
            </p:cNvPr>
            <p:cNvSpPr>
              <a:spLocks noChangeArrowheads="1"/>
            </p:cNvSpPr>
            <p:nvPr/>
          </p:nvSpPr>
          <p:spPr bwMode="auto">
            <a:xfrm rot="-5400000">
              <a:off x="2160" y="1920"/>
              <a:ext cx="96" cy="96"/>
            </a:xfrm>
            <a:prstGeom prst="rightArrow">
              <a:avLst>
                <a:gd name="adj1" fmla="val 50000"/>
                <a:gd name="adj2" fmla="val 25000"/>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80" name="Group 341">
            <a:extLst>
              <a:ext uri="{FF2B5EF4-FFF2-40B4-BE49-F238E27FC236}">
                <a16:creationId xmlns:a16="http://schemas.microsoft.com/office/drawing/2014/main" id="{F9C46C27-8A1B-4890-8195-089260A03233}"/>
              </a:ext>
            </a:extLst>
          </p:cNvPr>
          <p:cNvGrpSpPr>
            <a:grpSpLocks/>
          </p:cNvGrpSpPr>
          <p:nvPr/>
        </p:nvGrpSpPr>
        <p:grpSpPr bwMode="auto">
          <a:xfrm>
            <a:off x="4914900" y="2297043"/>
            <a:ext cx="889000" cy="849312"/>
            <a:chOff x="2160" y="1680"/>
            <a:chExt cx="560" cy="535"/>
          </a:xfrm>
        </p:grpSpPr>
        <p:sp>
          <p:nvSpPr>
            <p:cNvPr id="1281" name="AutoShape 342">
              <a:extLst>
                <a:ext uri="{FF2B5EF4-FFF2-40B4-BE49-F238E27FC236}">
                  <a16:creationId xmlns:a16="http://schemas.microsoft.com/office/drawing/2014/main" id="{31988BB8-0D19-4BBA-ABCD-112178D01928}"/>
                </a:ext>
              </a:extLst>
            </p:cNvPr>
            <p:cNvSpPr>
              <a:spLocks noChangeArrowheads="1"/>
            </p:cNvSpPr>
            <p:nvPr/>
          </p:nvSpPr>
          <p:spPr bwMode="auto">
            <a:xfrm>
              <a:off x="2624" y="2119"/>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2" name="AutoShape 343">
              <a:extLst>
                <a:ext uri="{FF2B5EF4-FFF2-40B4-BE49-F238E27FC236}">
                  <a16:creationId xmlns:a16="http://schemas.microsoft.com/office/drawing/2014/main" id="{956B23AE-1882-4925-9F10-F19B4D680C81}"/>
                </a:ext>
              </a:extLst>
            </p:cNvPr>
            <p:cNvSpPr>
              <a:spLocks noChangeArrowheads="1"/>
            </p:cNvSpPr>
            <p:nvPr/>
          </p:nvSpPr>
          <p:spPr bwMode="auto">
            <a:xfrm rot="-5400000">
              <a:off x="2160" y="1680"/>
              <a:ext cx="96" cy="96"/>
            </a:xfrm>
            <a:prstGeom prst="rightArrow">
              <a:avLst>
                <a:gd name="adj1" fmla="val 50000"/>
                <a:gd name="adj2" fmla="val 25000"/>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83" name="Group 344">
            <a:extLst>
              <a:ext uri="{FF2B5EF4-FFF2-40B4-BE49-F238E27FC236}">
                <a16:creationId xmlns:a16="http://schemas.microsoft.com/office/drawing/2014/main" id="{D158BC24-9226-4E2A-803B-8ED5A9E80634}"/>
              </a:ext>
            </a:extLst>
          </p:cNvPr>
          <p:cNvGrpSpPr>
            <a:grpSpLocks/>
          </p:cNvGrpSpPr>
          <p:nvPr/>
        </p:nvGrpSpPr>
        <p:grpSpPr bwMode="auto">
          <a:xfrm>
            <a:off x="5283200" y="2220843"/>
            <a:ext cx="889000" cy="925512"/>
            <a:chOff x="2392" y="1632"/>
            <a:chExt cx="560" cy="583"/>
          </a:xfrm>
        </p:grpSpPr>
        <p:sp>
          <p:nvSpPr>
            <p:cNvPr id="1284" name="AutoShape 345">
              <a:extLst>
                <a:ext uri="{FF2B5EF4-FFF2-40B4-BE49-F238E27FC236}">
                  <a16:creationId xmlns:a16="http://schemas.microsoft.com/office/drawing/2014/main" id="{BE7EDFEE-F91D-45AF-BE5D-8A640BC7CA79}"/>
                </a:ext>
              </a:extLst>
            </p:cNvPr>
            <p:cNvSpPr>
              <a:spLocks noChangeArrowheads="1"/>
            </p:cNvSpPr>
            <p:nvPr/>
          </p:nvSpPr>
          <p:spPr bwMode="auto">
            <a:xfrm>
              <a:off x="2856" y="2119"/>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5" name="AutoShape 346">
              <a:extLst>
                <a:ext uri="{FF2B5EF4-FFF2-40B4-BE49-F238E27FC236}">
                  <a16:creationId xmlns:a16="http://schemas.microsoft.com/office/drawing/2014/main" id="{11EE745E-0903-4D7B-A62F-AE44A4E29834}"/>
                </a:ext>
              </a:extLst>
            </p:cNvPr>
            <p:cNvSpPr>
              <a:spLocks noChangeArrowheads="1"/>
            </p:cNvSpPr>
            <p:nvPr/>
          </p:nvSpPr>
          <p:spPr bwMode="auto">
            <a:xfrm>
              <a:off x="2392" y="1632"/>
              <a:ext cx="96" cy="96"/>
            </a:xfrm>
            <a:prstGeom prst="rightArrow">
              <a:avLst>
                <a:gd name="adj1" fmla="val 50000"/>
                <a:gd name="adj2" fmla="val 25000"/>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86" name="Group 347">
            <a:extLst>
              <a:ext uri="{FF2B5EF4-FFF2-40B4-BE49-F238E27FC236}">
                <a16:creationId xmlns:a16="http://schemas.microsoft.com/office/drawing/2014/main" id="{E31C66AE-EDD2-44DB-9F82-AF5478C85A6B}"/>
              </a:ext>
            </a:extLst>
          </p:cNvPr>
          <p:cNvGrpSpPr>
            <a:grpSpLocks/>
          </p:cNvGrpSpPr>
          <p:nvPr/>
        </p:nvGrpSpPr>
        <p:grpSpPr bwMode="auto">
          <a:xfrm>
            <a:off x="5607050" y="2220843"/>
            <a:ext cx="933450" cy="925512"/>
            <a:chOff x="2596" y="1632"/>
            <a:chExt cx="588" cy="583"/>
          </a:xfrm>
        </p:grpSpPr>
        <p:sp>
          <p:nvSpPr>
            <p:cNvPr id="1287" name="AutoShape 348">
              <a:extLst>
                <a:ext uri="{FF2B5EF4-FFF2-40B4-BE49-F238E27FC236}">
                  <a16:creationId xmlns:a16="http://schemas.microsoft.com/office/drawing/2014/main" id="{B563AC88-B8B0-4CE0-93CF-A93BFEEB451E}"/>
                </a:ext>
              </a:extLst>
            </p:cNvPr>
            <p:cNvSpPr>
              <a:spLocks noChangeArrowheads="1"/>
            </p:cNvSpPr>
            <p:nvPr/>
          </p:nvSpPr>
          <p:spPr bwMode="auto">
            <a:xfrm rot="-5400000">
              <a:off x="2880" y="1879"/>
              <a:ext cx="96" cy="96"/>
            </a:xfrm>
            <a:prstGeom prst="rightArrow">
              <a:avLst>
                <a:gd name="adj1" fmla="val 50000"/>
                <a:gd name="adj2" fmla="val 25000"/>
              </a:avLst>
            </a:prstGeom>
            <a:solidFill>
              <a:srgbClr val="FFFF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8" name="AutoShape 349">
              <a:extLst>
                <a:ext uri="{FF2B5EF4-FFF2-40B4-BE49-F238E27FC236}">
                  <a16:creationId xmlns:a16="http://schemas.microsoft.com/office/drawing/2014/main" id="{F3396000-D6C7-47B7-9B15-DA25E892007B}"/>
                </a:ext>
              </a:extLst>
            </p:cNvPr>
            <p:cNvSpPr>
              <a:spLocks noChangeArrowheads="1"/>
            </p:cNvSpPr>
            <p:nvPr/>
          </p:nvSpPr>
          <p:spPr bwMode="auto">
            <a:xfrm rot="10800000" flipH="1">
              <a:off x="3088" y="2119"/>
              <a:ext cx="96" cy="96"/>
            </a:xfrm>
            <a:prstGeom prst="rightArrow">
              <a:avLst>
                <a:gd name="adj1" fmla="val 50000"/>
                <a:gd name="adj2" fmla="val 25000"/>
              </a:avLst>
            </a:prstGeom>
            <a:solidFill>
              <a:srgbClr val="FF00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9" name="AutoShape 350">
              <a:extLst>
                <a:ext uri="{FF2B5EF4-FFF2-40B4-BE49-F238E27FC236}">
                  <a16:creationId xmlns:a16="http://schemas.microsoft.com/office/drawing/2014/main" id="{DC8180EE-8357-4952-B5C0-B1A47F5070A8}"/>
                </a:ext>
              </a:extLst>
            </p:cNvPr>
            <p:cNvSpPr>
              <a:spLocks noChangeArrowheads="1"/>
            </p:cNvSpPr>
            <p:nvPr/>
          </p:nvSpPr>
          <p:spPr bwMode="auto">
            <a:xfrm>
              <a:off x="2596" y="1632"/>
              <a:ext cx="96" cy="96"/>
            </a:xfrm>
            <a:prstGeom prst="rightArrow">
              <a:avLst>
                <a:gd name="adj1" fmla="val 50000"/>
                <a:gd name="adj2" fmla="val 25000"/>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90" name="TextBox 1289">
            <a:extLst>
              <a:ext uri="{FF2B5EF4-FFF2-40B4-BE49-F238E27FC236}">
                <a16:creationId xmlns:a16="http://schemas.microsoft.com/office/drawing/2014/main" id="{38D48C0D-9FBA-4FA3-80B9-455F8244FA32}"/>
              </a:ext>
            </a:extLst>
          </p:cNvPr>
          <p:cNvSpPr txBox="1"/>
          <p:nvPr/>
        </p:nvSpPr>
        <p:spPr>
          <a:xfrm>
            <a:off x="10172700" y="860286"/>
            <a:ext cx="1767663" cy="646331"/>
          </a:xfrm>
          <a:prstGeom prst="rect">
            <a:avLst/>
          </a:prstGeom>
          <a:noFill/>
        </p:spPr>
        <p:txBody>
          <a:bodyPr wrap="none" rtlCol="0">
            <a:spAutoFit/>
          </a:bodyPr>
          <a:lstStyle/>
          <a:p>
            <a:r>
              <a:rPr lang="en-US" sz="3600" dirty="0"/>
              <a:t>48 Steps</a:t>
            </a:r>
          </a:p>
        </p:txBody>
      </p:sp>
    </p:spTree>
    <p:extLst>
      <p:ext uri="{BB962C8B-B14F-4D97-AF65-F5344CB8AC3E}">
        <p14:creationId xmlns:p14="http://schemas.microsoft.com/office/powerpoint/2010/main" val="311429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1179"/>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0"/>
                                  </p:stCondLst>
                                  <p:childTnLst>
                                    <p:set>
                                      <p:cBhvr>
                                        <p:cTn id="9" dur="1" fill="hold">
                                          <p:stCondLst>
                                            <p:cond delay="249"/>
                                          </p:stCondLst>
                                        </p:cTn>
                                        <p:tgtEl>
                                          <p:spTgt spid="118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249"/>
                                          </p:stCondLst>
                                        </p:cTn>
                                        <p:tgtEl>
                                          <p:spTgt spid="1184"/>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0"/>
                                  </p:stCondLst>
                                  <p:childTnLst>
                                    <p:set>
                                      <p:cBhvr>
                                        <p:cTn id="15" dur="1" fill="hold">
                                          <p:stCondLst>
                                            <p:cond delay="249"/>
                                          </p:stCondLst>
                                        </p:cTn>
                                        <p:tgtEl>
                                          <p:spTgt spid="1181"/>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249"/>
                                          </p:stCondLst>
                                        </p:cTn>
                                        <p:tgtEl>
                                          <p:spTgt spid="1190"/>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0"/>
                                  </p:stCondLst>
                                  <p:childTnLst>
                                    <p:set>
                                      <p:cBhvr>
                                        <p:cTn id="21" dur="1" fill="hold">
                                          <p:stCondLst>
                                            <p:cond delay="249"/>
                                          </p:stCondLst>
                                        </p:cTn>
                                        <p:tgtEl>
                                          <p:spTgt spid="1187"/>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249"/>
                                          </p:stCondLst>
                                        </p:cTn>
                                        <p:tgtEl>
                                          <p:spTgt spid="1193"/>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0"/>
                                  </p:stCondLst>
                                  <p:childTnLst>
                                    <p:set>
                                      <p:cBhvr>
                                        <p:cTn id="27" dur="1" fill="hold">
                                          <p:stCondLst>
                                            <p:cond delay="249"/>
                                          </p:stCondLst>
                                        </p:cTn>
                                        <p:tgtEl>
                                          <p:spTgt spid="1196"/>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249"/>
                                          </p:stCondLst>
                                        </p:cTn>
                                        <p:tgtEl>
                                          <p:spTgt spid="1197"/>
                                        </p:tgtEl>
                                        <p:attrNameLst>
                                          <p:attrName>style.visibility</p:attrName>
                                        </p:attrNameLst>
                                      </p:cBhvr>
                                      <p:to>
                                        <p:strVal val="visible"/>
                                      </p:to>
                                    </p:set>
                                  </p:childTnLst>
                                </p:cTn>
                              </p:par>
                            </p:childTnLst>
                          </p:cTn>
                        </p:par>
                        <p:par>
                          <p:cTn id="31" fill="hold">
                            <p:stCondLst>
                              <p:cond delay="2250"/>
                            </p:stCondLst>
                            <p:childTnLst>
                              <p:par>
                                <p:cTn id="32" presetID="1" presetClass="entr" presetSubtype="0" fill="hold" nodeType="afterEffect">
                                  <p:stCondLst>
                                    <p:cond delay="0"/>
                                  </p:stCondLst>
                                  <p:childTnLst>
                                    <p:set>
                                      <p:cBhvr>
                                        <p:cTn id="33" dur="1" fill="hold">
                                          <p:stCondLst>
                                            <p:cond delay="249"/>
                                          </p:stCondLst>
                                        </p:cTn>
                                        <p:tgtEl>
                                          <p:spTgt spid="1198"/>
                                        </p:tgtEl>
                                        <p:attrNameLst>
                                          <p:attrName>style.visibility</p:attrName>
                                        </p:attrNameLst>
                                      </p:cBhvr>
                                      <p:to>
                                        <p:strVal val="visible"/>
                                      </p:to>
                                    </p:set>
                                  </p:childTnLst>
                                </p:cTn>
                              </p:par>
                            </p:childTnLst>
                          </p:cTn>
                        </p:par>
                        <p:par>
                          <p:cTn id="34" fill="hold">
                            <p:stCondLst>
                              <p:cond delay="2500"/>
                            </p:stCondLst>
                            <p:childTnLst>
                              <p:par>
                                <p:cTn id="35" presetID="1" presetClass="entr" presetSubtype="0" fill="hold" nodeType="afterEffect">
                                  <p:stCondLst>
                                    <p:cond delay="0"/>
                                  </p:stCondLst>
                                  <p:childTnLst>
                                    <p:set>
                                      <p:cBhvr>
                                        <p:cTn id="36" dur="1" fill="hold">
                                          <p:stCondLst>
                                            <p:cond delay="249"/>
                                          </p:stCondLst>
                                        </p:cTn>
                                        <p:tgtEl>
                                          <p:spTgt spid="1199"/>
                                        </p:tgtEl>
                                        <p:attrNameLst>
                                          <p:attrName>style.visibility</p:attrName>
                                        </p:attrNameLst>
                                      </p:cBhvr>
                                      <p:to>
                                        <p:strVal val="visible"/>
                                      </p:to>
                                    </p:set>
                                  </p:childTnLst>
                                </p:cTn>
                              </p:par>
                            </p:childTnLst>
                          </p:cTn>
                        </p:par>
                        <p:par>
                          <p:cTn id="37" fill="hold">
                            <p:stCondLst>
                              <p:cond delay="2750"/>
                            </p:stCondLst>
                            <p:childTnLst>
                              <p:par>
                                <p:cTn id="38" presetID="1" presetClass="entr" presetSubtype="0" fill="hold" nodeType="afterEffect">
                                  <p:stCondLst>
                                    <p:cond delay="0"/>
                                  </p:stCondLst>
                                  <p:childTnLst>
                                    <p:set>
                                      <p:cBhvr>
                                        <p:cTn id="39" dur="1" fill="hold">
                                          <p:stCondLst>
                                            <p:cond delay="249"/>
                                          </p:stCondLst>
                                        </p:cTn>
                                        <p:tgtEl>
                                          <p:spTgt spid="1200"/>
                                        </p:tgtEl>
                                        <p:attrNameLst>
                                          <p:attrName>style.visibility</p:attrName>
                                        </p:attrNameLst>
                                      </p:cBhvr>
                                      <p:to>
                                        <p:strVal val="visible"/>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249"/>
                                          </p:stCondLst>
                                        </p:cTn>
                                        <p:tgtEl>
                                          <p:spTgt spid="1204"/>
                                        </p:tgtEl>
                                        <p:attrNameLst>
                                          <p:attrName>style.visibility</p:attrName>
                                        </p:attrNameLst>
                                      </p:cBhvr>
                                      <p:to>
                                        <p:strVal val="visible"/>
                                      </p:to>
                                    </p:set>
                                  </p:childTnLst>
                                </p:cTn>
                              </p:par>
                            </p:childTnLst>
                          </p:cTn>
                        </p:par>
                        <p:par>
                          <p:cTn id="43" fill="hold">
                            <p:stCondLst>
                              <p:cond delay="3250"/>
                            </p:stCondLst>
                            <p:childTnLst>
                              <p:par>
                                <p:cTn id="44" presetID="1" presetClass="entr" presetSubtype="0" fill="hold" nodeType="afterEffect">
                                  <p:stCondLst>
                                    <p:cond delay="0"/>
                                  </p:stCondLst>
                                  <p:childTnLst>
                                    <p:set>
                                      <p:cBhvr>
                                        <p:cTn id="45" dur="1" fill="hold">
                                          <p:stCondLst>
                                            <p:cond delay="249"/>
                                          </p:stCondLst>
                                        </p:cTn>
                                        <p:tgtEl>
                                          <p:spTgt spid="1208"/>
                                        </p:tgtEl>
                                        <p:attrNameLst>
                                          <p:attrName>style.visibility</p:attrName>
                                        </p:attrNameLst>
                                      </p:cBhvr>
                                      <p:to>
                                        <p:strVal val="visible"/>
                                      </p:to>
                                    </p:set>
                                  </p:childTnLst>
                                </p:cTn>
                              </p:par>
                            </p:childTnLst>
                          </p:cTn>
                        </p:par>
                        <p:par>
                          <p:cTn id="46" fill="hold">
                            <p:stCondLst>
                              <p:cond delay="3500"/>
                            </p:stCondLst>
                            <p:childTnLst>
                              <p:par>
                                <p:cTn id="47" presetID="1" presetClass="entr" presetSubtype="0" fill="hold" nodeType="afterEffect">
                                  <p:stCondLst>
                                    <p:cond delay="0"/>
                                  </p:stCondLst>
                                  <p:childTnLst>
                                    <p:set>
                                      <p:cBhvr>
                                        <p:cTn id="48" dur="1" fill="hold">
                                          <p:stCondLst>
                                            <p:cond delay="249"/>
                                          </p:stCondLst>
                                        </p:cTn>
                                        <p:tgtEl>
                                          <p:spTgt spid="1211"/>
                                        </p:tgtEl>
                                        <p:attrNameLst>
                                          <p:attrName>style.visibility</p:attrName>
                                        </p:attrNameLst>
                                      </p:cBhvr>
                                      <p:to>
                                        <p:strVal val="visible"/>
                                      </p:to>
                                    </p:set>
                                  </p:childTnLst>
                                </p:cTn>
                              </p:par>
                            </p:childTnLst>
                          </p:cTn>
                        </p:par>
                        <p:par>
                          <p:cTn id="49" fill="hold">
                            <p:stCondLst>
                              <p:cond delay="3750"/>
                            </p:stCondLst>
                            <p:childTnLst>
                              <p:par>
                                <p:cTn id="50" presetID="1" presetClass="entr" presetSubtype="0" fill="hold" nodeType="afterEffect">
                                  <p:stCondLst>
                                    <p:cond delay="0"/>
                                  </p:stCondLst>
                                  <p:childTnLst>
                                    <p:set>
                                      <p:cBhvr>
                                        <p:cTn id="51" dur="1" fill="hold">
                                          <p:stCondLst>
                                            <p:cond delay="249"/>
                                          </p:stCondLst>
                                        </p:cTn>
                                        <p:tgtEl>
                                          <p:spTgt spid="1214"/>
                                        </p:tgtEl>
                                        <p:attrNameLst>
                                          <p:attrName>style.visibility</p:attrName>
                                        </p:attrNameLst>
                                      </p:cBhvr>
                                      <p:to>
                                        <p:strVal val="visible"/>
                                      </p:to>
                                    </p:set>
                                  </p:childTnLst>
                                </p:cTn>
                              </p:par>
                            </p:childTnLst>
                          </p:cTn>
                        </p:par>
                        <p:par>
                          <p:cTn id="52" fill="hold">
                            <p:stCondLst>
                              <p:cond delay="4000"/>
                            </p:stCondLst>
                            <p:childTnLst>
                              <p:par>
                                <p:cTn id="53" presetID="1" presetClass="entr" presetSubtype="0" fill="hold" nodeType="afterEffect">
                                  <p:stCondLst>
                                    <p:cond delay="0"/>
                                  </p:stCondLst>
                                  <p:childTnLst>
                                    <p:set>
                                      <p:cBhvr>
                                        <p:cTn id="54" dur="1" fill="hold">
                                          <p:stCondLst>
                                            <p:cond delay="249"/>
                                          </p:stCondLst>
                                        </p:cTn>
                                        <p:tgtEl>
                                          <p:spTgt spid="1217"/>
                                        </p:tgtEl>
                                        <p:attrNameLst>
                                          <p:attrName>style.visibility</p:attrName>
                                        </p:attrNameLst>
                                      </p:cBhvr>
                                      <p:to>
                                        <p:strVal val="visible"/>
                                      </p:to>
                                    </p:set>
                                  </p:childTnLst>
                                </p:cTn>
                              </p:par>
                            </p:childTnLst>
                          </p:cTn>
                        </p:par>
                        <p:par>
                          <p:cTn id="55" fill="hold">
                            <p:stCondLst>
                              <p:cond delay="4250"/>
                            </p:stCondLst>
                            <p:childTnLst>
                              <p:par>
                                <p:cTn id="56" presetID="1" presetClass="entr" presetSubtype="0" fill="hold" nodeType="afterEffect">
                                  <p:stCondLst>
                                    <p:cond delay="0"/>
                                  </p:stCondLst>
                                  <p:childTnLst>
                                    <p:set>
                                      <p:cBhvr>
                                        <p:cTn id="57" dur="1" fill="hold">
                                          <p:stCondLst>
                                            <p:cond delay="249"/>
                                          </p:stCondLst>
                                        </p:cTn>
                                        <p:tgtEl>
                                          <p:spTgt spid="1277"/>
                                        </p:tgtEl>
                                        <p:attrNameLst>
                                          <p:attrName>style.visibility</p:attrName>
                                        </p:attrNameLst>
                                      </p:cBhvr>
                                      <p:to>
                                        <p:strVal val="visible"/>
                                      </p:to>
                                    </p:set>
                                  </p:childTnLst>
                                </p:cTn>
                              </p:par>
                            </p:childTnLst>
                          </p:cTn>
                        </p:par>
                        <p:par>
                          <p:cTn id="58" fill="hold">
                            <p:stCondLst>
                              <p:cond delay="4500"/>
                            </p:stCondLst>
                            <p:childTnLst>
                              <p:par>
                                <p:cTn id="59" presetID="1" presetClass="entr" presetSubtype="0" fill="hold" nodeType="afterEffect">
                                  <p:stCondLst>
                                    <p:cond delay="0"/>
                                  </p:stCondLst>
                                  <p:childTnLst>
                                    <p:set>
                                      <p:cBhvr>
                                        <p:cTn id="60" dur="1" fill="hold">
                                          <p:stCondLst>
                                            <p:cond delay="249"/>
                                          </p:stCondLst>
                                        </p:cTn>
                                        <p:tgtEl>
                                          <p:spTgt spid="1280"/>
                                        </p:tgtEl>
                                        <p:attrNameLst>
                                          <p:attrName>style.visibility</p:attrName>
                                        </p:attrNameLst>
                                      </p:cBhvr>
                                      <p:to>
                                        <p:strVal val="visible"/>
                                      </p:to>
                                    </p:set>
                                  </p:childTnLst>
                                </p:cTn>
                              </p:par>
                            </p:childTnLst>
                          </p:cTn>
                        </p:par>
                        <p:par>
                          <p:cTn id="61" fill="hold">
                            <p:stCondLst>
                              <p:cond delay="4750"/>
                            </p:stCondLst>
                            <p:childTnLst>
                              <p:par>
                                <p:cTn id="62" presetID="1" presetClass="entr" presetSubtype="0" fill="hold" nodeType="afterEffect">
                                  <p:stCondLst>
                                    <p:cond delay="0"/>
                                  </p:stCondLst>
                                  <p:childTnLst>
                                    <p:set>
                                      <p:cBhvr>
                                        <p:cTn id="63" dur="1" fill="hold">
                                          <p:stCondLst>
                                            <p:cond delay="249"/>
                                          </p:stCondLst>
                                        </p:cTn>
                                        <p:tgtEl>
                                          <p:spTgt spid="1283"/>
                                        </p:tgtEl>
                                        <p:attrNameLst>
                                          <p:attrName>style.visibility</p:attrName>
                                        </p:attrNameLst>
                                      </p:cBhvr>
                                      <p:to>
                                        <p:strVal val="visible"/>
                                      </p:to>
                                    </p:set>
                                  </p:childTnLst>
                                </p:cTn>
                              </p:par>
                            </p:childTnLst>
                          </p:cTn>
                        </p:par>
                        <p:par>
                          <p:cTn id="64" fill="hold">
                            <p:stCondLst>
                              <p:cond delay="5000"/>
                            </p:stCondLst>
                            <p:childTnLst>
                              <p:par>
                                <p:cTn id="65" presetID="1" presetClass="entr" presetSubtype="0" fill="hold" nodeType="afterEffect">
                                  <p:stCondLst>
                                    <p:cond delay="0"/>
                                  </p:stCondLst>
                                  <p:childTnLst>
                                    <p:set>
                                      <p:cBhvr>
                                        <p:cTn id="66" dur="1" fill="hold">
                                          <p:stCondLst>
                                            <p:cond delay="249"/>
                                          </p:stCondLst>
                                        </p:cTn>
                                        <p:tgtEl>
                                          <p:spTgt spid="1286"/>
                                        </p:tgtEl>
                                        <p:attrNameLst>
                                          <p:attrName>style.visibility</p:attrName>
                                        </p:attrNameLst>
                                      </p:cBhvr>
                                      <p:to>
                                        <p:strVal val="visible"/>
                                      </p:to>
                                    </p:set>
                                  </p:childTnLst>
                                </p:cTn>
                              </p:par>
                            </p:childTnLst>
                          </p:cTn>
                        </p:par>
                        <p:par>
                          <p:cTn id="67" fill="hold">
                            <p:stCondLst>
                              <p:cond delay="5250"/>
                            </p:stCondLst>
                            <p:childTnLst>
                              <p:par>
                                <p:cTn id="68" presetID="1" presetClass="entr" presetSubtype="0" fill="hold" nodeType="afterEffect">
                                  <p:stCondLst>
                                    <p:cond delay="0"/>
                                  </p:stCondLst>
                                  <p:childTnLst>
                                    <p:set>
                                      <p:cBhvr>
                                        <p:cTn id="69" dur="1" fill="hold">
                                          <p:stCondLst>
                                            <p:cond delay="249"/>
                                          </p:stCondLst>
                                        </p:cTn>
                                        <p:tgtEl>
                                          <p:spTgt spid="1224"/>
                                        </p:tgtEl>
                                        <p:attrNameLst>
                                          <p:attrName>style.visibility</p:attrName>
                                        </p:attrNameLst>
                                      </p:cBhvr>
                                      <p:to>
                                        <p:strVal val="visible"/>
                                      </p:to>
                                    </p:set>
                                  </p:childTnLst>
                                </p:cTn>
                              </p:par>
                            </p:childTnLst>
                          </p:cTn>
                        </p:par>
                        <p:par>
                          <p:cTn id="70" fill="hold">
                            <p:stCondLst>
                              <p:cond delay="5500"/>
                            </p:stCondLst>
                            <p:childTnLst>
                              <p:par>
                                <p:cTn id="71" presetID="1" presetClass="entr" presetSubtype="0" fill="hold" nodeType="afterEffect">
                                  <p:stCondLst>
                                    <p:cond delay="0"/>
                                  </p:stCondLst>
                                  <p:childTnLst>
                                    <p:set>
                                      <p:cBhvr>
                                        <p:cTn id="72" dur="1" fill="hold">
                                          <p:stCondLst>
                                            <p:cond delay="249"/>
                                          </p:stCondLst>
                                        </p:cTn>
                                        <p:tgtEl>
                                          <p:spTgt spid="1227"/>
                                        </p:tgtEl>
                                        <p:attrNameLst>
                                          <p:attrName>style.visibility</p:attrName>
                                        </p:attrNameLst>
                                      </p:cBhvr>
                                      <p:to>
                                        <p:strVal val="visible"/>
                                      </p:to>
                                    </p:set>
                                  </p:childTnLst>
                                </p:cTn>
                              </p:par>
                            </p:childTnLst>
                          </p:cTn>
                        </p:par>
                        <p:par>
                          <p:cTn id="73" fill="hold">
                            <p:stCondLst>
                              <p:cond delay="5750"/>
                            </p:stCondLst>
                            <p:childTnLst>
                              <p:par>
                                <p:cTn id="74" presetID="1" presetClass="entr" presetSubtype="0" fill="hold" nodeType="afterEffect">
                                  <p:stCondLst>
                                    <p:cond delay="0"/>
                                  </p:stCondLst>
                                  <p:childTnLst>
                                    <p:set>
                                      <p:cBhvr>
                                        <p:cTn id="75" dur="1" fill="hold">
                                          <p:stCondLst>
                                            <p:cond delay="249"/>
                                          </p:stCondLst>
                                        </p:cTn>
                                        <p:tgtEl>
                                          <p:spTgt spid="1221"/>
                                        </p:tgtEl>
                                        <p:attrNameLst>
                                          <p:attrName>style.visibility</p:attrName>
                                        </p:attrNameLst>
                                      </p:cBhvr>
                                      <p:to>
                                        <p:strVal val="visible"/>
                                      </p:to>
                                    </p:set>
                                  </p:childTnLst>
                                </p:cTn>
                              </p:par>
                            </p:childTnLst>
                          </p:cTn>
                        </p:par>
                        <p:par>
                          <p:cTn id="76" fill="hold">
                            <p:stCondLst>
                              <p:cond delay="6000"/>
                            </p:stCondLst>
                            <p:childTnLst>
                              <p:par>
                                <p:cTn id="77" presetID="1" presetClass="entr" presetSubtype="0" fill="hold" nodeType="afterEffect">
                                  <p:stCondLst>
                                    <p:cond delay="0"/>
                                  </p:stCondLst>
                                  <p:childTnLst>
                                    <p:set>
                                      <p:cBhvr>
                                        <p:cTn id="78" dur="1" fill="hold">
                                          <p:stCondLst>
                                            <p:cond delay="249"/>
                                          </p:stCondLst>
                                        </p:cTn>
                                        <p:tgtEl>
                                          <p:spTgt spid="122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249"/>
                                          </p:stCondLst>
                                        </p:cTn>
                                        <p:tgtEl>
                                          <p:spTgt spid="1230"/>
                                        </p:tgtEl>
                                        <p:attrNameLst>
                                          <p:attrName>style.visibility</p:attrName>
                                        </p:attrNameLst>
                                      </p:cBhvr>
                                      <p:to>
                                        <p:strVal val="visible"/>
                                      </p:to>
                                    </p:set>
                                  </p:childTnLst>
                                </p:cTn>
                              </p:par>
                            </p:childTnLst>
                          </p:cTn>
                        </p:par>
                        <p:par>
                          <p:cTn id="83" fill="hold">
                            <p:stCondLst>
                              <p:cond delay="250"/>
                            </p:stCondLst>
                            <p:childTnLst>
                              <p:par>
                                <p:cTn id="84" presetID="1" presetClass="entr" presetSubtype="0" fill="hold" nodeType="afterEffect">
                                  <p:stCondLst>
                                    <p:cond delay="0"/>
                                  </p:stCondLst>
                                  <p:childTnLst>
                                    <p:set>
                                      <p:cBhvr>
                                        <p:cTn id="85" dur="1" fill="hold">
                                          <p:stCondLst>
                                            <p:cond delay="249"/>
                                          </p:stCondLst>
                                        </p:cTn>
                                        <p:tgtEl>
                                          <p:spTgt spid="1231"/>
                                        </p:tgtEl>
                                        <p:attrNameLst>
                                          <p:attrName>style.visibility</p:attrName>
                                        </p:attrNameLst>
                                      </p:cBhvr>
                                      <p:to>
                                        <p:strVal val="visible"/>
                                      </p:to>
                                    </p:set>
                                  </p:childTnLst>
                                </p:cTn>
                              </p:par>
                            </p:childTnLst>
                          </p:cTn>
                        </p:par>
                        <p:par>
                          <p:cTn id="86" fill="hold">
                            <p:stCondLst>
                              <p:cond delay="500"/>
                            </p:stCondLst>
                            <p:childTnLst>
                              <p:par>
                                <p:cTn id="87" presetID="1" presetClass="entr" presetSubtype="0" fill="hold" nodeType="afterEffect">
                                  <p:stCondLst>
                                    <p:cond delay="0"/>
                                  </p:stCondLst>
                                  <p:childTnLst>
                                    <p:set>
                                      <p:cBhvr>
                                        <p:cTn id="88" dur="1" fill="hold">
                                          <p:stCondLst>
                                            <p:cond delay="249"/>
                                          </p:stCondLst>
                                        </p:cTn>
                                        <p:tgtEl>
                                          <p:spTgt spid="1232"/>
                                        </p:tgtEl>
                                        <p:attrNameLst>
                                          <p:attrName>style.visibility</p:attrName>
                                        </p:attrNameLst>
                                      </p:cBhvr>
                                      <p:to>
                                        <p:strVal val="visible"/>
                                      </p:to>
                                    </p:set>
                                  </p:childTnLst>
                                </p:cTn>
                              </p:par>
                            </p:childTnLst>
                          </p:cTn>
                        </p:par>
                        <p:par>
                          <p:cTn id="89" fill="hold">
                            <p:stCondLst>
                              <p:cond delay="750"/>
                            </p:stCondLst>
                            <p:childTnLst>
                              <p:par>
                                <p:cTn id="90" presetID="1" presetClass="entr" presetSubtype="0" fill="hold" nodeType="afterEffect">
                                  <p:stCondLst>
                                    <p:cond delay="0"/>
                                  </p:stCondLst>
                                  <p:childTnLst>
                                    <p:set>
                                      <p:cBhvr>
                                        <p:cTn id="91" dur="1" fill="hold">
                                          <p:stCondLst>
                                            <p:cond delay="249"/>
                                          </p:stCondLst>
                                        </p:cTn>
                                        <p:tgtEl>
                                          <p:spTgt spid="1233"/>
                                        </p:tgtEl>
                                        <p:attrNameLst>
                                          <p:attrName>style.visibility</p:attrName>
                                        </p:attrNameLst>
                                      </p:cBhvr>
                                      <p:to>
                                        <p:strVal val="visible"/>
                                      </p:to>
                                    </p:set>
                                  </p:childTnLst>
                                </p:cTn>
                              </p:par>
                            </p:childTnLst>
                          </p:cTn>
                        </p:par>
                        <p:par>
                          <p:cTn id="92" fill="hold">
                            <p:stCondLst>
                              <p:cond delay="1000"/>
                            </p:stCondLst>
                            <p:childTnLst>
                              <p:par>
                                <p:cTn id="93" presetID="1" presetClass="entr" presetSubtype="0" fill="hold" nodeType="afterEffect">
                                  <p:stCondLst>
                                    <p:cond delay="0"/>
                                  </p:stCondLst>
                                  <p:childTnLst>
                                    <p:set>
                                      <p:cBhvr>
                                        <p:cTn id="94" dur="1" fill="hold">
                                          <p:stCondLst>
                                            <p:cond delay="249"/>
                                          </p:stCondLst>
                                        </p:cTn>
                                        <p:tgtEl>
                                          <p:spTgt spid="1234"/>
                                        </p:tgtEl>
                                        <p:attrNameLst>
                                          <p:attrName>style.visibility</p:attrName>
                                        </p:attrNameLst>
                                      </p:cBhvr>
                                      <p:to>
                                        <p:strVal val="visible"/>
                                      </p:to>
                                    </p:set>
                                  </p:childTnLst>
                                </p:cTn>
                              </p:par>
                            </p:childTnLst>
                          </p:cTn>
                        </p:par>
                        <p:par>
                          <p:cTn id="95" fill="hold">
                            <p:stCondLst>
                              <p:cond delay="1250"/>
                            </p:stCondLst>
                            <p:childTnLst>
                              <p:par>
                                <p:cTn id="96" presetID="1" presetClass="entr" presetSubtype="0" fill="hold" nodeType="afterEffect">
                                  <p:stCondLst>
                                    <p:cond delay="0"/>
                                  </p:stCondLst>
                                  <p:childTnLst>
                                    <p:set>
                                      <p:cBhvr>
                                        <p:cTn id="97" dur="1" fill="hold">
                                          <p:stCondLst>
                                            <p:cond delay="249"/>
                                          </p:stCondLst>
                                        </p:cTn>
                                        <p:tgtEl>
                                          <p:spTgt spid="1237"/>
                                        </p:tgtEl>
                                        <p:attrNameLst>
                                          <p:attrName>style.visibility</p:attrName>
                                        </p:attrNameLst>
                                      </p:cBhvr>
                                      <p:to>
                                        <p:strVal val="visible"/>
                                      </p:to>
                                    </p:set>
                                  </p:childTnLst>
                                </p:cTn>
                              </p:par>
                            </p:childTnLst>
                          </p:cTn>
                        </p:par>
                        <p:par>
                          <p:cTn id="98" fill="hold">
                            <p:stCondLst>
                              <p:cond delay="1500"/>
                            </p:stCondLst>
                            <p:childTnLst>
                              <p:par>
                                <p:cTn id="99" presetID="1" presetClass="entr" presetSubtype="0" fill="hold" nodeType="afterEffect">
                                  <p:stCondLst>
                                    <p:cond delay="0"/>
                                  </p:stCondLst>
                                  <p:childTnLst>
                                    <p:set>
                                      <p:cBhvr>
                                        <p:cTn id="100" dur="1" fill="hold">
                                          <p:stCondLst>
                                            <p:cond delay="249"/>
                                          </p:stCondLst>
                                        </p:cTn>
                                        <p:tgtEl>
                                          <p:spTgt spid="1240"/>
                                        </p:tgtEl>
                                        <p:attrNameLst>
                                          <p:attrName>style.visibility</p:attrName>
                                        </p:attrNameLst>
                                      </p:cBhvr>
                                      <p:to>
                                        <p:strVal val="visible"/>
                                      </p:to>
                                    </p:set>
                                  </p:childTnLst>
                                </p:cTn>
                              </p:par>
                            </p:childTnLst>
                          </p:cTn>
                        </p:par>
                        <p:par>
                          <p:cTn id="101" fill="hold">
                            <p:stCondLst>
                              <p:cond delay="1750"/>
                            </p:stCondLst>
                            <p:childTnLst>
                              <p:par>
                                <p:cTn id="102" presetID="1" presetClass="entr" presetSubtype="0" fill="hold" nodeType="afterEffect">
                                  <p:stCondLst>
                                    <p:cond delay="0"/>
                                  </p:stCondLst>
                                  <p:childTnLst>
                                    <p:set>
                                      <p:cBhvr>
                                        <p:cTn id="103" dur="1" fill="hold">
                                          <p:stCondLst>
                                            <p:cond delay="249"/>
                                          </p:stCondLst>
                                        </p:cTn>
                                        <p:tgtEl>
                                          <p:spTgt spid="1244"/>
                                        </p:tgtEl>
                                        <p:attrNameLst>
                                          <p:attrName>style.visibility</p:attrName>
                                        </p:attrNameLst>
                                      </p:cBhvr>
                                      <p:to>
                                        <p:strVal val="visible"/>
                                      </p:to>
                                    </p:set>
                                  </p:childTnLst>
                                </p:cTn>
                              </p:par>
                            </p:childTnLst>
                          </p:cTn>
                        </p:par>
                        <p:par>
                          <p:cTn id="104" fill="hold">
                            <p:stCondLst>
                              <p:cond delay="2000"/>
                            </p:stCondLst>
                            <p:childTnLst>
                              <p:par>
                                <p:cTn id="105" presetID="1" presetClass="entr" presetSubtype="0" fill="hold" nodeType="afterEffect">
                                  <p:stCondLst>
                                    <p:cond delay="0"/>
                                  </p:stCondLst>
                                  <p:childTnLst>
                                    <p:set>
                                      <p:cBhvr>
                                        <p:cTn id="106" dur="1" fill="hold">
                                          <p:stCondLst>
                                            <p:cond delay="249"/>
                                          </p:stCondLst>
                                        </p:cTn>
                                        <p:tgtEl>
                                          <p:spTgt spid="1247"/>
                                        </p:tgtEl>
                                        <p:attrNameLst>
                                          <p:attrName>style.visibility</p:attrName>
                                        </p:attrNameLst>
                                      </p:cBhvr>
                                      <p:to>
                                        <p:strVal val="visible"/>
                                      </p:to>
                                    </p:set>
                                  </p:childTnLst>
                                </p:cTn>
                              </p:par>
                            </p:childTnLst>
                          </p:cTn>
                        </p:par>
                        <p:par>
                          <p:cTn id="107" fill="hold">
                            <p:stCondLst>
                              <p:cond delay="2250"/>
                            </p:stCondLst>
                            <p:childTnLst>
                              <p:par>
                                <p:cTn id="108" presetID="1" presetClass="entr" presetSubtype="0" fill="hold" nodeType="afterEffect">
                                  <p:stCondLst>
                                    <p:cond delay="0"/>
                                  </p:stCondLst>
                                  <p:childTnLst>
                                    <p:set>
                                      <p:cBhvr>
                                        <p:cTn id="109" dur="1" fill="hold">
                                          <p:stCondLst>
                                            <p:cond delay="249"/>
                                          </p:stCondLst>
                                        </p:cTn>
                                        <p:tgtEl>
                                          <p:spTgt spid="1250"/>
                                        </p:tgtEl>
                                        <p:attrNameLst>
                                          <p:attrName>style.visibility</p:attrName>
                                        </p:attrNameLst>
                                      </p:cBhvr>
                                      <p:to>
                                        <p:strVal val="visible"/>
                                      </p:to>
                                    </p:set>
                                  </p:childTnLst>
                                </p:cTn>
                              </p:par>
                            </p:childTnLst>
                          </p:cTn>
                        </p:par>
                        <p:par>
                          <p:cTn id="110" fill="hold">
                            <p:stCondLst>
                              <p:cond delay="2500"/>
                            </p:stCondLst>
                            <p:childTnLst>
                              <p:par>
                                <p:cTn id="111" presetID="1" presetClass="entr" presetSubtype="0" fill="hold" nodeType="afterEffect">
                                  <p:stCondLst>
                                    <p:cond delay="0"/>
                                  </p:stCondLst>
                                  <p:childTnLst>
                                    <p:set>
                                      <p:cBhvr>
                                        <p:cTn id="112" dur="1" fill="hold">
                                          <p:stCondLst>
                                            <p:cond delay="249"/>
                                          </p:stCondLst>
                                        </p:cTn>
                                        <p:tgtEl>
                                          <p:spTgt spid="1253"/>
                                        </p:tgtEl>
                                        <p:attrNameLst>
                                          <p:attrName>style.visibility</p:attrName>
                                        </p:attrNameLst>
                                      </p:cBhvr>
                                      <p:to>
                                        <p:strVal val="visible"/>
                                      </p:to>
                                    </p:set>
                                  </p:childTnLst>
                                </p:cTn>
                              </p:par>
                            </p:childTnLst>
                          </p:cTn>
                        </p:par>
                        <p:par>
                          <p:cTn id="113" fill="hold">
                            <p:stCondLst>
                              <p:cond delay="2750"/>
                            </p:stCondLst>
                            <p:childTnLst>
                              <p:par>
                                <p:cTn id="114" presetID="1" presetClass="entr" presetSubtype="0" fill="hold" nodeType="afterEffect">
                                  <p:stCondLst>
                                    <p:cond delay="0"/>
                                  </p:stCondLst>
                                  <p:childTnLst>
                                    <p:set>
                                      <p:cBhvr>
                                        <p:cTn id="115" dur="1" fill="hold">
                                          <p:stCondLst>
                                            <p:cond delay="249"/>
                                          </p:stCondLst>
                                        </p:cTn>
                                        <p:tgtEl>
                                          <p:spTgt spid="1256"/>
                                        </p:tgtEl>
                                        <p:attrNameLst>
                                          <p:attrName>style.visibility</p:attrName>
                                        </p:attrNameLst>
                                      </p:cBhvr>
                                      <p:to>
                                        <p:strVal val="visible"/>
                                      </p:to>
                                    </p:set>
                                  </p:childTnLst>
                                </p:cTn>
                              </p:par>
                            </p:childTnLst>
                          </p:cTn>
                        </p:par>
                        <p:par>
                          <p:cTn id="116" fill="hold">
                            <p:stCondLst>
                              <p:cond delay="3000"/>
                            </p:stCondLst>
                            <p:childTnLst>
                              <p:par>
                                <p:cTn id="117" presetID="1" presetClass="entr" presetSubtype="0" fill="hold" nodeType="afterEffect">
                                  <p:stCondLst>
                                    <p:cond delay="0"/>
                                  </p:stCondLst>
                                  <p:childTnLst>
                                    <p:set>
                                      <p:cBhvr>
                                        <p:cTn id="118" dur="1" fill="hold">
                                          <p:stCondLst>
                                            <p:cond delay="249"/>
                                          </p:stCondLst>
                                        </p:cTn>
                                        <p:tgtEl>
                                          <p:spTgt spid="1257"/>
                                        </p:tgtEl>
                                        <p:attrNameLst>
                                          <p:attrName>style.visibility</p:attrName>
                                        </p:attrNameLst>
                                      </p:cBhvr>
                                      <p:to>
                                        <p:strVal val="visible"/>
                                      </p:to>
                                    </p:set>
                                  </p:childTnLst>
                                </p:cTn>
                              </p:par>
                            </p:childTnLst>
                          </p:cTn>
                        </p:par>
                        <p:par>
                          <p:cTn id="119" fill="hold">
                            <p:stCondLst>
                              <p:cond delay="3250"/>
                            </p:stCondLst>
                            <p:childTnLst>
                              <p:par>
                                <p:cTn id="120" presetID="1" presetClass="entr" presetSubtype="0" fill="hold" nodeType="afterEffect">
                                  <p:stCondLst>
                                    <p:cond delay="0"/>
                                  </p:stCondLst>
                                  <p:childTnLst>
                                    <p:set>
                                      <p:cBhvr>
                                        <p:cTn id="121" dur="1" fill="hold">
                                          <p:stCondLst>
                                            <p:cond delay="249"/>
                                          </p:stCondLst>
                                        </p:cTn>
                                        <p:tgtEl>
                                          <p:spTgt spid="1258"/>
                                        </p:tgtEl>
                                        <p:attrNameLst>
                                          <p:attrName>style.visibility</p:attrName>
                                        </p:attrNameLst>
                                      </p:cBhvr>
                                      <p:to>
                                        <p:strVal val="visible"/>
                                      </p:to>
                                    </p:set>
                                  </p:childTnLst>
                                </p:cTn>
                              </p:par>
                            </p:childTnLst>
                          </p:cTn>
                        </p:par>
                        <p:par>
                          <p:cTn id="122" fill="hold">
                            <p:stCondLst>
                              <p:cond delay="3500"/>
                            </p:stCondLst>
                            <p:childTnLst>
                              <p:par>
                                <p:cTn id="123" presetID="1" presetClass="entr" presetSubtype="0" fill="hold" nodeType="afterEffect">
                                  <p:stCondLst>
                                    <p:cond delay="0"/>
                                  </p:stCondLst>
                                  <p:childTnLst>
                                    <p:set>
                                      <p:cBhvr>
                                        <p:cTn id="124" dur="1" fill="hold">
                                          <p:stCondLst>
                                            <p:cond delay="249"/>
                                          </p:stCondLst>
                                        </p:cTn>
                                        <p:tgtEl>
                                          <p:spTgt spid="1259"/>
                                        </p:tgtEl>
                                        <p:attrNameLst>
                                          <p:attrName>style.visibility</p:attrName>
                                        </p:attrNameLst>
                                      </p:cBhvr>
                                      <p:to>
                                        <p:strVal val="visible"/>
                                      </p:to>
                                    </p:set>
                                  </p:childTnLst>
                                </p:cTn>
                              </p:par>
                            </p:childTnLst>
                          </p:cTn>
                        </p:par>
                        <p:par>
                          <p:cTn id="125" fill="hold">
                            <p:stCondLst>
                              <p:cond delay="3750"/>
                            </p:stCondLst>
                            <p:childTnLst>
                              <p:par>
                                <p:cTn id="126" presetID="1" presetClass="entr" presetSubtype="0" fill="hold" nodeType="afterEffect">
                                  <p:stCondLst>
                                    <p:cond delay="0"/>
                                  </p:stCondLst>
                                  <p:childTnLst>
                                    <p:set>
                                      <p:cBhvr>
                                        <p:cTn id="127" dur="1" fill="hold">
                                          <p:stCondLst>
                                            <p:cond delay="249"/>
                                          </p:stCondLst>
                                        </p:cTn>
                                        <p:tgtEl>
                                          <p:spTgt spid="1260"/>
                                        </p:tgtEl>
                                        <p:attrNameLst>
                                          <p:attrName>style.visibility</p:attrName>
                                        </p:attrNameLst>
                                      </p:cBhvr>
                                      <p:to>
                                        <p:strVal val="visible"/>
                                      </p:to>
                                    </p:set>
                                  </p:childTnLst>
                                </p:cTn>
                              </p:par>
                            </p:childTnLst>
                          </p:cTn>
                        </p:par>
                        <p:par>
                          <p:cTn id="128" fill="hold">
                            <p:stCondLst>
                              <p:cond delay="4000"/>
                            </p:stCondLst>
                            <p:childTnLst>
                              <p:par>
                                <p:cTn id="129" presetID="1" presetClass="entr" presetSubtype="0" fill="hold" nodeType="afterEffect">
                                  <p:stCondLst>
                                    <p:cond delay="0"/>
                                  </p:stCondLst>
                                  <p:childTnLst>
                                    <p:set>
                                      <p:cBhvr>
                                        <p:cTn id="130" dur="1" fill="hold">
                                          <p:stCondLst>
                                            <p:cond delay="249"/>
                                          </p:stCondLst>
                                        </p:cTn>
                                        <p:tgtEl>
                                          <p:spTgt spid="1263"/>
                                        </p:tgtEl>
                                        <p:attrNameLst>
                                          <p:attrName>style.visibility</p:attrName>
                                        </p:attrNameLst>
                                      </p:cBhvr>
                                      <p:to>
                                        <p:strVal val="visible"/>
                                      </p:to>
                                    </p:set>
                                  </p:childTnLst>
                                </p:cTn>
                              </p:par>
                            </p:childTnLst>
                          </p:cTn>
                        </p:par>
                        <p:par>
                          <p:cTn id="131" fill="hold">
                            <p:stCondLst>
                              <p:cond delay="4250"/>
                            </p:stCondLst>
                            <p:childTnLst>
                              <p:par>
                                <p:cTn id="132" presetID="1" presetClass="entr" presetSubtype="0" fill="hold" nodeType="afterEffect">
                                  <p:stCondLst>
                                    <p:cond delay="0"/>
                                  </p:stCondLst>
                                  <p:childTnLst>
                                    <p:set>
                                      <p:cBhvr>
                                        <p:cTn id="133" dur="1" fill="hold">
                                          <p:stCondLst>
                                            <p:cond delay="249"/>
                                          </p:stCondLst>
                                        </p:cTn>
                                        <p:tgtEl>
                                          <p:spTgt spid="1266"/>
                                        </p:tgtEl>
                                        <p:attrNameLst>
                                          <p:attrName>style.visibility</p:attrName>
                                        </p:attrNameLst>
                                      </p:cBhvr>
                                      <p:to>
                                        <p:strVal val="visible"/>
                                      </p:to>
                                    </p:set>
                                  </p:childTnLst>
                                </p:cTn>
                              </p:par>
                            </p:childTnLst>
                          </p:cTn>
                        </p:par>
                        <p:par>
                          <p:cTn id="134" fill="hold">
                            <p:stCondLst>
                              <p:cond delay="4500"/>
                            </p:stCondLst>
                            <p:childTnLst>
                              <p:par>
                                <p:cTn id="135" presetID="1" presetClass="entr" presetSubtype="0" fill="hold" nodeType="afterEffect">
                                  <p:stCondLst>
                                    <p:cond delay="0"/>
                                  </p:stCondLst>
                                  <p:childTnLst>
                                    <p:set>
                                      <p:cBhvr>
                                        <p:cTn id="136" dur="1" fill="hold">
                                          <p:stCondLst>
                                            <p:cond delay="249"/>
                                          </p:stCondLst>
                                        </p:cTn>
                                        <p:tgtEl>
                                          <p:spTgt spid="1269"/>
                                        </p:tgtEl>
                                        <p:attrNameLst>
                                          <p:attrName>style.visibility</p:attrName>
                                        </p:attrNameLst>
                                      </p:cBhvr>
                                      <p:to>
                                        <p:strVal val="visible"/>
                                      </p:to>
                                    </p:set>
                                  </p:childTnLst>
                                </p:cTn>
                              </p:par>
                            </p:childTnLst>
                          </p:cTn>
                        </p:par>
                        <p:par>
                          <p:cTn id="137" fill="hold">
                            <p:stCondLst>
                              <p:cond delay="4750"/>
                            </p:stCondLst>
                            <p:childTnLst>
                              <p:par>
                                <p:cTn id="138" presetID="1" presetClass="entr" presetSubtype="0" fill="hold" nodeType="afterEffect">
                                  <p:stCondLst>
                                    <p:cond delay="0"/>
                                  </p:stCondLst>
                                  <p:childTnLst>
                                    <p:set>
                                      <p:cBhvr>
                                        <p:cTn id="139" dur="1" fill="hold">
                                          <p:stCondLst>
                                            <p:cond delay="249"/>
                                          </p:stCondLst>
                                        </p:cTn>
                                        <p:tgtEl>
                                          <p:spTgt spid="1272"/>
                                        </p:tgtEl>
                                        <p:attrNameLst>
                                          <p:attrName>style.visibility</p:attrName>
                                        </p:attrNameLst>
                                      </p:cBhvr>
                                      <p:to>
                                        <p:strVal val="visible"/>
                                      </p:to>
                                    </p:set>
                                  </p:childTnLst>
                                </p:cTn>
                              </p:par>
                            </p:childTnLst>
                          </p:cTn>
                        </p:par>
                        <p:par>
                          <p:cTn id="140" fill="hold">
                            <p:stCondLst>
                              <p:cond delay="5000"/>
                            </p:stCondLst>
                            <p:childTnLst>
                              <p:par>
                                <p:cTn id="141" presetID="1" presetClass="entr" presetSubtype="0" fill="hold" nodeType="afterEffect">
                                  <p:stCondLst>
                                    <p:cond delay="0"/>
                                  </p:stCondLst>
                                  <p:childTnLst>
                                    <p:set>
                                      <p:cBhvr>
                                        <p:cTn id="142" dur="1" fill="hold">
                                          <p:stCondLst>
                                            <p:cond delay="249"/>
                                          </p:stCondLst>
                                        </p:cTn>
                                        <p:tgtEl>
                                          <p:spTgt spid="1273"/>
                                        </p:tgtEl>
                                        <p:attrNameLst>
                                          <p:attrName>style.visibility</p:attrName>
                                        </p:attrNameLst>
                                      </p:cBhvr>
                                      <p:to>
                                        <p:strVal val="visible"/>
                                      </p:to>
                                    </p:set>
                                  </p:childTnLst>
                                </p:cTn>
                              </p:par>
                            </p:childTnLst>
                          </p:cTn>
                        </p:par>
                        <p:par>
                          <p:cTn id="143" fill="hold">
                            <p:stCondLst>
                              <p:cond delay="5250"/>
                            </p:stCondLst>
                            <p:childTnLst>
                              <p:par>
                                <p:cTn id="144" presetID="1" presetClass="entr" presetSubtype="0" fill="hold" nodeType="afterEffect">
                                  <p:stCondLst>
                                    <p:cond delay="0"/>
                                  </p:stCondLst>
                                  <p:childTnLst>
                                    <p:set>
                                      <p:cBhvr>
                                        <p:cTn id="145" dur="1" fill="hold">
                                          <p:stCondLst>
                                            <p:cond delay="249"/>
                                          </p:stCondLst>
                                        </p:cTn>
                                        <p:tgtEl>
                                          <p:spTgt spid="1274"/>
                                        </p:tgtEl>
                                        <p:attrNameLst>
                                          <p:attrName>style.visibility</p:attrName>
                                        </p:attrNameLst>
                                      </p:cBhvr>
                                      <p:to>
                                        <p:strVal val="visible"/>
                                      </p:to>
                                    </p:set>
                                  </p:childTnLst>
                                </p:cTn>
                              </p:par>
                            </p:childTnLst>
                          </p:cTn>
                        </p:par>
                        <p:par>
                          <p:cTn id="146" fill="hold">
                            <p:stCondLst>
                              <p:cond delay="5500"/>
                            </p:stCondLst>
                            <p:childTnLst>
                              <p:par>
                                <p:cTn id="147" presetID="1" presetClass="entr" presetSubtype="0" fill="hold" nodeType="afterEffect">
                                  <p:stCondLst>
                                    <p:cond delay="0"/>
                                  </p:stCondLst>
                                  <p:childTnLst>
                                    <p:set>
                                      <p:cBhvr>
                                        <p:cTn id="148" dur="1" fill="hold">
                                          <p:stCondLst>
                                            <p:cond delay="249"/>
                                          </p:stCondLst>
                                        </p:cTn>
                                        <p:tgtEl>
                                          <p:spTgt spid="1275"/>
                                        </p:tgtEl>
                                        <p:attrNameLst>
                                          <p:attrName>style.visibility</p:attrName>
                                        </p:attrNameLst>
                                      </p:cBhvr>
                                      <p:to>
                                        <p:strVal val="visible"/>
                                      </p:to>
                                    </p:set>
                                  </p:childTnLst>
                                </p:cTn>
                              </p:par>
                            </p:childTnLst>
                          </p:cTn>
                        </p:par>
                        <p:par>
                          <p:cTn id="149" fill="hold">
                            <p:stCondLst>
                              <p:cond delay="5750"/>
                            </p:stCondLst>
                            <p:childTnLst>
                              <p:par>
                                <p:cTn id="150" presetID="11" presetClass="entr" presetSubtype="0" fill="hold" nodeType="afterEffect">
                                  <p:stCondLst>
                                    <p:cond delay="0"/>
                                  </p:stCondLst>
                                  <p:childTnLst>
                                    <p:set>
                                      <p:cBhvr>
                                        <p:cTn id="151" dur="250">
                                          <p:stCondLst>
                                            <p:cond delay="0"/>
                                          </p:stCondLst>
                                        </p:cTn>
                                        <p:tgtEl>
                                          <p:spTgt spid="1276"/>
                                        </p:tgtEl>
                                        <p:attrNameLst>
                                          <p:attrName>style.visibility</p:attrName>
                                        </p:attrNameLst>
                                      </p:cBhvr>
                                      <p:to>
                                        <p:strVal val="visible"/>
                                      </p:to>
                                    </p:set>
                                  </p:childTnLst>
                                </p:cTn>
                              </p:par>
                              <p:par>
                                <p:cTn id="152" presetID="10" presetClass="entr" presetSubtype="0" fill="hold" grpId="0" nodeType="withEffect">
                                  <p:stCondLst>
                                    <p:cond delay="0"/>
                                  </p:stCondLst>
                                  <p:childTnLst>
                                    <p:set>
                                      <p:cBhvr>
                                        <p:cTn id="153" dur="1" fill="hold">
                                          <p:stCondLst>
                                            <p:cond delay="0"/>
                                          </p:stCondLst>
                                        </p:cTn>
                                        <p:tgtEl>
                                          <p:spTgt spid="1290"/>
                                        </p:tgtEl>
                                        <p:attrNameLst>
                                          <p:attrName>style.visibility</p:attrName>
                                        </p:attrNameLst>
                                      </p:cBhvr>
                                      <p:to>
                                        <p:strVal val="visible"/>
                                      </p:to>
                                    </p:set>
                                    <p:animEffect transition="in" filter="fade">
                                      <p:cBhvr>
                                        <p:cTn id="154" dur="500"/>
                                        <p:tgtEl>
                                          <p:spTgt spid="1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7AE9F7-FF38-4054-B3E1-2468E0A51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TextBox 8">
            <a:extLst>
              <a:ext uri="{FF2B5EF4-FFF2-40B4-BE49-F238E27FC236}">
                <a16:creationId xmlns:a16="http://schemas.microsoft.com/office/drawing/2014/main" id="{C26DC20E-DFD6-488B-A9AD-ECF86F65C938}"/>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err="1">
                <a:effectLst/>
                <a:latin typeface="Oswald"/>
              </a:rPr>
              <a:t>Miths</a:t>
            </a:r>
            <a:r>
              <a:rPr lang="en-US" sz="4000" b="1" i="0" u="none" strike="noStrike" dirty="0">
                <a:effectLst/>
                <a:latin typeface="Oswald"/>
              </a:rPr>
              <a:t> and Misconceptions</a:t>
            </a:r>
          </a:p>
        </p:txBody>
      </p:sp>
      <p:sp>
        <p:nvSpPr>
          <p:cNvPr id="10" name="TextBox 9">
            <a:extLst>
              <a:ext uri="{FF2B5EF4-FFF2-40B4-BE49-F238E27FC236}">
                <a16:creationId xmlns:a16="http://schemas.microsoft.com/office/drawing/2014/main" id="{B843E3E5-1483-4481-AFD0-B16F01F883DD}"/>
              </a:ext>
            </a:extLst>
          </p:cNvPr>
          <p:cNvSpPr txBox="1"/>
          <p:nvPr/>
        </p:nvSpPr>
        <p:spPr>
          <a:xfrm>
            <a:off x="344555" y="1644698"/>
            <a:ext cx="11502887" cy="4154984"/>
          </a:xfrm>
          <a:prstGeom prst="rect">
            <a:avLst/>
          </a:prstGeom>
          <a:noFill/>
        </p:spPr>
        <p:txBody>
          <a:bodyPr wrap="square">
            <a:spAutoFit/>
          </a:bodyPr>
          <a:lstStyle/>
          <a:p>
            <a:pPr algn="l">
              <a:buFont typeface="Arial" panose="020B0604020202020204" pitchFamily="34" charset="0"/>
              <a:buChar char="•"/>
            </a:pPr>
            <a:r>
              <a:rPr lang="en-US" sz="2400" b="0" i="0" dirty="0">
                <a:solidFill>
                  <a:schemeClr val="tx1">
                    <a:lumMod val="85000"/>
                    <a:lumOff val="15000"/>
                  </a:schemeClr>
                </a:solidFill>
                <a:effectLst/>
                <a:latin typeface="-apple-system"/>
                <a:cs typeface="+mj-cs"/>
              </a:rPr>
              <a:t> </a:t>
            </a:r>
            <a:r>
              <a:rPr lang="en-US" sz="2400" b="1" i="0" dirty="0">
                <a:solidFill>
                  <a:schemeClr val="tx1">
                    <a:lumMod val="85000"/>
                    <a:lumOff val="15000"/>
                  </a:schemeClr>
                </a:solidFill>
                <a:effectLst/>
                <a:latin typeface="-apple-system"/>
                <a:cs typeface="+mj-cs"/>
              </a:rPr>
              <a:t>Concurrency always improves performance</a:t>
            </a:r>
            <a:r>
              <a:rPr lang="en-US" sz="2400" b="0" i="0" dirty="0">
                <a:solidFill>
                  <a:schemeClr val="tx1">
                    <a:lumMod val="85000"/>
                    <a:lumOff val="15000"/>
                  </a:schemeClr>
                </a:solidFill>
                <a:effectLst/>
                <a:latin typeface="-apple-system"/>
                <a:cs typeface="+mj-cs"/>
              </a:rPr>
              <a:t>. Concurrency can sometimes improve performance, but only when there is a lot of wait time that can be shared between multiple threads or multiple processors. Neither situation is trivial.</a:t>
            </a:r>
          </a:p>
          <a:p>
            <a:pPr algn="l">
              <a:buFont typeface="Arial" panose="020B0604020202020204" pitchFamily="34" charset="0"/>
              <a:buChar char="•"/>
            </a:pPr>
            <a:endParaRPr lang="en-US" sz="2400" b="0" i="0" dirty="0">
              <a:solidFill>
                <a:schemeClr val="tx1">
                  <a:lumMod val="85000"/>
                  <a:lumOff val="15000"/>
                </a:schemeClr>
              </a:solidFill>
              <a:effectLst/>
              <a:latin typeface="-apple-system"/>
              <a:cs typeface="+mj-cs"/>
            </a:endParaRPr>
          </a:p>
          <a:p>
            <a:pPr algn="l">
              <a:buFont typeface="Arial" panose="020B0604020202020204" pitchFamily="34" charset="0"/>
              <a:buChar char="•"/>
            </a:pPr>
            <a:r>
              <a:rPr lang="en-US" sz="2400" b="0" i="0" dirty="0">
                <a:solidFill>
                  <a:schemeClr val="tx1">
                    <a:lumMod val="85000"/>
                    <a:lumOff val="15000"/>
                  </a:schemeClr>
                </a:solidFill>
                <a:effectLst/>
                <a:latin typeface="-apple-system"/>
                <a:cs typeface="+mj-cs"/>
              </a:rPr>
              <a:t> </a:t>
            </a:r>
            <a:r>
              <a:rPr lang="en-US" sz="2400" b="1" i="0" dirty="0">
                <a:solidFill>
                  <a:schemeClr val="tx1">
                    <a:lumMod val="85000"/>
                    <a:lumOff val="15000"/>
                  </a:schemeClr>
                </a:solidFill>
                <a:effectLst/>
                <a:latin typeface="-apple-system"/>
                <a:cs typeface="+mj-cs"/>
              </a:rPr>
              <a:t>Design does not change when writing concurrent programs</a:t>
            </a:r>
            <a:r>
              <a:rPr lang="en-US" sz="2400" b="0" i="0" dirty="0">
                <a:solidFill>
                  <a:schemeClr val="tx1">
                    <a:lumMod val="85000"/>
                    <a:lumOff val="15000"/>
                  </a:schemeClr>
                </a:solidFill>
                <a:effectLst/>
                <a:latin typeface="-apple-system"/>
                <a:cs typeface="+mj-cs"/>
              </a:rPr>
              <a:t>. In fact, the design of a concurrent algorithm can be remarkably different from the design of a single-threaded system. The decoupling of what from when usually has a huge effect on the structure of the system.</a:t>
            </a:r>
          </a:p>
          <a:p>
            <a:pPr algn="l">
              <a:buFont typeface="Arial" panose="020B0604020202020204" pitchFamily="34" charset="0"/>
              <a:buChar char="•"/>
            </a:pPr>
            <a:endParaRPr lang="en-US" sz="2400" b="0" i="0" dirty="0">
              <a:solidFill>
                <a:schemeClr val="tx1">
                  <a:lumMod val="85000"/>
                  <a:lumOff val="15000"/>
                </a:schemeClr>
              </a:solidFill>
              <a:effectLst/>
              <a:latin typeface="-apple-system"/>
              <a:cs typeface="+mj-cs"/>
            </a:endParaRPr>
          </a:p>
          <a:p>
            <a:pPr algn="l">
              <a:buFont typeface="Arial" panose="020B0604020202020204" pitchFamily="34" charset="0"/>
              <a:buChar char="•"/>
            </a:pPr>
            <a:r>
              <a:rPr lang="en-US" sz="2400" b="0" i="0" dirty="0">
                <a:solidFill>
                  <a:schemeClr val="tx1">
                    <a:lumMod val="85000"/>
                    <a:lumOff val="15000"/>
                  </a:schemeClr>
                </a:solidFill>
                <a:effectLst/>
                <a:latin typeface="-apple-system"/>
                <a:cs typeface="+mj-cs"/>
              </a:rPr>
              <a:t> </a:t>
            </a:r>
            <a:r>
              <a:rPr lang="en-US" sz="2400" b="1" i="0" dirty="0">
                <a:solidFill>
                  <a:schemeClr val="tx1">
                    <a:lumMod val="85000"/>
                    <a:lumOff val="15000"/>
                  </a:schemeClr>
                </a:solidFill>
                <a:effectLst/>
                <a:latin typeface="-apple-system"/>
                <a:cs typeface="+mj-cs"/>
              </a:rPr>
              <a:t>Understanding concurrency issues is not important when working with a container such as a Web</a:t>
            </a:r>
            <a:r>
              <a:rPr lang="fa-IR" sz="2400" b="1" i="0" dirty="0">
                <a:solidFill>
                  <a:schemeClr val="tx1">
                    <a:lumMod val="85000"/>
                    <a:lumOff val="15000"/>
                  </a:schemeClr>
                </a:solidFill>
                <a:effectLst/>
                <a:latin typeface="-apple-system"/>
                <a:cs typeface="+mj-cs"/>
              </a:rPr>
              <a:t> </a:t>
            </a:r>
            <a:r>
              <a:rPr lang="en-US" sz="2400" b="1" i="0" dirty="0">
                <a:solidFill>
                  <a:schemeClr val="tx1">
                    <a:lumMod val="85000"/>
                    <a:lumOff val="15000"/>
                  </a:schemeClr>
                </a:solidFill>
                <a:effectLst/>
                <a:latin typeface="-apple-system"/>
                <a:cs typeface="+mj-cs"/>
              </a:rPr>
              <a:t>container.</a:t>
            </a:r>
            <a:r>
              <a:rPr lang="en-US" sz="2400" b="0" i="0" dirty="0">
                <a:solidFill>
                  <a:schemeClr val="tx1">
                    <a:lumMod val="85000"/>
                    <a:lumOff val="15000"/>
                  </a:schemeClr>
                </a:solidFill>
                <a:effectLst/>
                <a:latin typeface="-apple-system"/>
                <a:cs typeface="+mj-cs"/>
              </a:rPr>
              <a:t> </a:t>
            </a:r>
            <a:endParaRPr lang="tr-TR" sz="2400" b="0" i="0" dirty="0">
              <a:solidFill>
                <a:schemeClr val="tx1">
                  <a:lumMod val="85000"/>
                  <a:lumOff val="15000"/>
                </a:schemeClr>
              </a:solidFill>
              <a:effectLst/>
              <a:latin typeface="-apple-system"/>
              <a:cs typeface="+mj-cs"/>
            </a:endParaRPr>
          </a:p>
        </p:txBody>
      </p:sp>
    </p:spTree>
    <p:extLst>
      <p:ext uri="{BB962C8B-B14F-4D97-AF65-F5344CB8AC3E}">
        <p14:creationId xmlns:p14="http://schemas.microsoft.com/office/powerpoint/2010/main" val="2630139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2947</TotalTime>
  <Words>12072</Words>
  <Application>Microsoft Office PowerPoint</Application>
  <PresentationFormat>Widescreen</PresentationFormat>
  <Paragraphs>1001</Paragraphs>
  <Slides>108</Slides>
  <Notes>74</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108</vt:i4>
      </vt:variant>
    </vt:vector>
  </HeadingPairs>
  <TitlesOfParts>
    <vt:vector size="126" baseType="lpstr">
      <vt:lpstr>-apple-system</vt:lpstr>
      <vt:lpstr>Arial</vt:lpstr>
      <vt:lpstr>Average</vt:lpstr>
      <vt:lpstr>Calibri</vt:lpstr>
      <vt:lpstr>Calibri Light</vt:lpstr>
      <vt:lpstr>Consolas</vt:lpstr>
      <vt:lpstr>Courier New</vt:lpstr>
      <vt:lpstr>Google Sans</vt:lpstr>
      <vt:lpstr>IRANSansNum</vt:lpstr>
      <vt:lpstr>Oswald</vt:lpstr>
      <vt:lpstr>Sailec-Bold</vt:lpstr>
      <vt:lpstr>Sailec-Regular</vt:lpstr>
      <vt:lpstr>Segoe UI Historic</vt:lpstr>
      <vt:lpstr>source-serif-pro</vt:lpstr>
      <vt:lpstr>Speak Pro</vt:lpstr>
      <vt:lpstr>Times New Roman</vt:lpstr>
      <vt:lpstr>Office Theme</vt:lpstr>
      <vt:lpstr>Clip</vt:lpstr>
      <vt:lpstr>Clean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Code</dc:title>
  <dc:creator>Behzad</dc:creator>
  <cp:lastModifiedBy>Behzad Khosravifar</cp:lastModifiedBy>
  <cp:revision>701</cp:revision>
  <dcterms:created xsi:type="dcterms:W3CDTF">2020-11-23T10:06:57Z</dcterms:created>
  <dcterms:modified xsi:type="dcterms:W3CDTF">2023-10-15T08:14:45Z</dcterms:modified>
</cp:coreProperties>
</file>